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7" r:id="rId4"/>
    <p:sldMasterId id="2147483697" r:id="rId5"/>
    <p:sldMasterId id="2147483706" r:id="rId6"/>
  </p:sldMasterIdLst>
  <p:notesMasterIdLst>
    <p:notesMasterId r:id="rId17"/>
  </p:notesMasterIdLst>
  <p:sldIdLst>
    <p:sldId id="273" r:id="rId7"/>
    <p:sldId id="271" r:id="rId8"/>
    <p:sldId id="3467" r:id="rId9"/>
    <p:sldId id="3952" r:id="rId10"/>
    <p:sldId id="3955" r:id="rId11"/>
    <p:sldId id="3954" r:id="rId12"/>
    <p:sldId id="3953" r:id="rId13"/>
    <p:sldId id="3956" r:id="rId14"/>
    <p:sldId id="3957" r:id="rId15"/>
    <p:sldId id="39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857" autoAdjust="0"/>
  </p:normalViewPr>
  <p:slideViewPr>
    <p:cSldViewPr snapToGrid="0">
      <p:cViewPr varScale="1">
        <p:scale>
          <a:sx n="61" d="100"/>
          <a:sy n="61" d="100"/>
        </p:scale>
        <p:origin x="1104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E8F4-1527-4B45-ACFC-70F325486E8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8FF9-F00C-4F51-9D88-18629B974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7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48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316E7-B5B5-45FD-9840-400CE5C16B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48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68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88537-4377-4C5B-BE09-331DDDC22D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841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88537-4377-4C5B-BE09-331DDDC22D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384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88537-4377-4C5B-BE09-331DDDC22D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9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88537-4377-4C5B-BE09-331DDDC22D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97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0C6B-1041-4DDD-AB6A-E9A696491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21322-5EF5-40C9-B062-E011C1A21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7F005-BB1C-4BCD-9CAD-6633121E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3F478-57CE-4405-9319-A7B0F376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DC43A-8C50-4BC8-AB8E-A8BC54B4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32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FAEDB-CC2C-4DED-BE14-F4F3B237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438E2-2FD4-4AF3-9369-803F286D8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56579-B4A2-4B05-84B0-528EACAA3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F0DC3-882D-4387-9AFE-613AC3DD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9DD7D-2974-4549-A5B9-1C2303D6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98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73946-6AF0-4447-A877-E406C647E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5FD9F-9BC8-4099-9E98-82F9FFDB6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22E21-C0DA-40FD-A132-4DFF3169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314B-D561-447E-A661-18F9E965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4348D-EEDD-413A-B5C9-997E0FDA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37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0788"/>
            <a:ext cx="11430000" cy="304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1000" y="652525"/>
            <a:ext cx="11430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0506"/>
            <a:ext cx="11430000" cy="4686300"/>
          </a:xfrm>
        </p:spPr>
        <p:txBody>
          <a:bodyPr/>
          <a:lstStyle>
            <a:lvl1pPr>
              <a:spcAft>
                <a:spcPts val="833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3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1838"/>
            <a:ext cx="11430000" cy="304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652618"/>
            <a:ext cx="11430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0855"/>
            <a:ext cx="5715000" cy="4686300"/>
          </a:xfrm>
        </p:spPr>
        <p:txBody>
          <a:bodyPr rIns="114220"/>
          <a:lstStyle>
            <a:lvl1pPr>
              <a:spcAft>
                <a:spcPts val="833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094236" y="1330855"/>
            <a:ext cx="5715000" cy="4686300"/>
          </a:xfrm>
        </p:spPr>
        <p:txBody>
          <a:bodyPr rIns="114220"/>
          <a:lstStyle>
            <a:lvl1pPr>
              <a:spcAft>
                <a:spcPts val="833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1555"/>
            <a:ext cx="11430000" cy="304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" y="652618"/>
            <a:ext cx="11430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0855"/>
            <a:ext cx="11430000" cy="6858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2167"/>
              </a:lnSpc>
              <a:buFontTx/>
              <a:buNone/>
              <a:defRPr sz="1800">
                <a:solidFill>
                  <a:schemeClr val="tx1"/>
                </a:solidFill>
              </a:defRPr>
            </a:lvl6pPr>
            <a:lvl7pPr marL="0" indent="0">
              <a:lnSpc>
                <a:spcPts val="2167"/>
              </a:lnSpc>
              <a:buFontTx/>
              <a:buNone/>
              <a:defRPr sz="18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80998" y="2024053"/>
            <a:ext cx="5715000" cy="4000500"/>
          </a:xfrm>
        </p:spPr>
        <p:txBody>
          <a:bodyPr rIns="114220"/>
          <a:lstStyle>
            <a:lvl1pPr marL="380715" indent="-190357" algn="l">
              <a:lnSpc>
                <a:spcPts val="1833"/>
              </a:lnSpc>
              <a:spcAft>
                <a:spcPts val="833"/>
              </a:spcAft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1pPr>
            <a:lvl2pPr marL="571063" indent="-190357">
              <a:spcAft>
                <a:spcPts val="833"/>
              </a:spcAft>
              <a:defRPr>
                <a:solidFill>
                  <a:schemeClr val="tx2"/>
                </a:solidFill>
              </a:defRPr>
            </a:lvl2pPr>
            <a:lvl3pPr marL="765399" indent="-190357">
              <a:spcAft>
                <a:spcPts val="833"/>
              </a:spcAft>
              <a:defRPr>
                <a:solidFill>
                  <a:schemeClr val="tx2"/>
                </a:solidFill>
              </a:defRPr>
            </a:lvl3pPr>
            <a:lvl4pPr marL="954417" indent="-190357">
              <a:spcAft>
                <a:spcPts val="667"/>
              </a:spcAft>
              <a:defRPr/>
            </a:lvl4pPr>
            <a:lvl5pPr marL="1146095" indent="-189034">
              <a:spcAft>
                <a:spcPts val="667"/>
              </a:spcAft>
              <a:defRPr/>
            </a:lvl5pPr>
            <a:lvl6pPr marL="1333810" indent="-187712">
              <a:defRPr/>
            </a:lvl6pPr>
            <a:lvl7pPr marL="1522841" indent="-189034" defTabSz="41640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094236" y="2024053"/>
            <a:ext cx="5715000" cy="4000500"/>
          </a:xfrm>
        </p:spPr>
        <p:txBody>
          <a:bodyPr rIns="114220"/>
          <a:lstStyle>
            <a:lvl1pPr marL="380715" indent="-190357" algn="l">
              <a:lnSpc>
                <a:spcPts val="1833"/>
              </a:lnSpc>
              <a:spcAft>
                <a:spcPts val="833"/>
              </a:spcAft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1pPr>
            <a:lvl2pPr marL="571063" indent="-190357">
              <a:spcAft>
                <a:spcPts val="833"/>
              </a:spcAft>
              <a:defRPr>
                <a:solidFill>
                  <a:schemeClr val="tx2"/>
                </a:solidFill>
              </a:defRPr>
            </a:lvl2pPr>
            <a:lvl3pPr marL="765399" indent="-190357">
              <a:spcAft>
                <a:spcPts val="833"/>
              </a:spcAft>
              <a:defRPr>
                <a:solidFill>
                  <a:schemeClr val="tx2"/>
                </a:solidFill>
              </a:defRPr>
            </a:lvl3pPr>
            <a:lvl4pPr marL="954417" indent="-190357">
              <a:spcAft>
                <a:spcPts val="667"/>
              </a:spcAft>
              <a:defRPr/>
            </a:lvl4pPr>
            <a:lvl5pPr marL="1146095" indent="-189034">
              <a:spcAft>
                <a:spcPts val="667"/>
              </a:spcAft>
              <a:defRPr/>
            </a:lvl5pPr>
            <a:lvl6pPr marL="1333810" indent="-187712">
              <a:defRPr/>
            </a:lvl6pPr>
            <a:lvl7pPr marL="1522841" indent="-189034" defTabSz="41640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2" y="351555"/>
            <a:ext cx="7429500" cy="304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2" y="652618"/>
            <a:ext cx="74295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2" y="1338793"/>
            <a:ext cx="7429500" cy="4686300"/>
          </a:xfrm>
        </p:spPr>
        <p:txBody>
          <a:bodyPr/>
          <a:lstStyle>
            <a:lvl1pPr>
              <a:spcAft>
                <a:spcPts val="833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001000" y="2"/>
            <a:ext cx="4191000" cy="6286500"/>
          </a:xfrm>
        </p:spPr>
        <p:txBody>
          <a:bodyPr lIns="57112" tIns="28559" rIns="57112" bIns="28559">
            <a:normAutofit/>
          </a:bodyPr>
          <a:lstStyle>
            <a:lvl1pPr marL="0" indent="0">
              <a:lnSpc>
                <a:spcPts val="1500"/>
              </a:lnSpc>
              <a:buNone/>
              <a:defRPr sz="1500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0664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1555"/>
            <a:ext cx="11430000" cy="304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652618"/>
            <a:ext cx="11430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79678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2824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665971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809118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952264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95411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238558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381704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524851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668000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79678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522824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665971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3809118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4952264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6095411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7238558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8381704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5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9524851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10668000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379678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522824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2665971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3809118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4952264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6095411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7238558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" name="Text Placeholder 27"/>
          <p:cNvSpPr>
            <a:spLocks noGrp="1"/>
          </p:cNvSpPr>
          <p:nvPr>
            <p:ph type="body" sz="quarter" idx="41"/>
          </p:nvPr>
        </p:nvSpPr>
        <p:spPr>
          <a:xfrm>
            <a:off x="8381704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5" name="Text Placeholder 27"/>
          <p:cNvSpPr>
            <a:spLocks noGrp="1"/>
          </p:cNvSpPr>
          <p:nvPr>
            <p:ph type="body" sz="quarter" idx="42"/>
          </p:nvPr>
        </p:nvSpPr>
        <p:spPr>
          <a:xfrm>
            <a:off x="9524851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6" name="Text Placeholder 27"/>
          <p:cNvSpPr>
            <a:spLocks noGrp="1"/>
          </p:cNvSpPr>
          <p:nvPr>
            <p:ph type="body" sz="quarter" idx="43"/>
          </p:nvPr>
        </p:nvSpPr>
        <p:spPr>
          <a:xfrm>
            <a:off x="10668000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7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379678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522824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2665971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3809118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1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4952264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6095411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238558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4" name="Text Placeholder 3"/>
          <p:cNvSpPr>
            <a:spLocks noGrp="1"/>
          </p:cNvSpPr>
          <p:nvPr>
            <p:ph type="body" sz="quarter" idx="51"/>
          </p:nvPr>
        </p:nvSpPr>
        <p:spPr>
          <a:xfrm>
            <a:off x="8381704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5" name="Text Placeholder 3"/>
          <p:cNvSpPr>
            <a:spLocks noGrp="1"/>
          </p:cNvSpPr>
          <p:nvPr>
            <p:ph type="body" sz="quarter" idx="52"/>
          </p:nvPr>
        </p:nvSpPr>
        <p:spPr>
          <a:xfrm>
            <a:off x="9524851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6" name="Text Placeholder 3"/>
          <p:cNvSpPr>
            <a:spLocks noGrp="1"/>
          </p:cNvSpPr>
          <p:nvPr>
            <p:ph type="body" sz="quarter" idx="53"/>
          </p:nvPr>
        </p:nvSpPr>
        <p:spPr>
          <a:xfrm>
            <a:off x="10668000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7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379678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8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522824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9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2665971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0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3809118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1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4952264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2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6095411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3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7238558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4" name="Text Placeholder 27"/>
          <p:cNvSpPr>
            <a:spLocks noGrp="1"/>
          </p:cNvSpPr>
          <p:nvPr>
            <p:ph type="body" sz="quarter" idx="61"/>
          </p:nvPr>
        </p:nvSpPr>
        <p:spPr>
          <a:xfrm>
            <a:off x="8381704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5" name="Text Placeholder 27"/>
          <p:cNvSpPr>
            <a:spLocks noGrp="1"/>
          </p:cNvSpPr>
          <p:nvPr>
            <p:ph type="body" sz="quarter" idx="62"/>
          </p:nvPr>
        </p:nvSpPr>
        <p:spPr>
          <a:xfrm>
            <a:off x="9524851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6" name="Text Placeholder 27"/>
          <p:cNvSpPr>
            <a:spLocks noGrp="1"/>
          </p:cNvSpPr>
          <p:nvPr>
            <p:ph type="body" sz="quarter" idx="63"/>
          </p:nvPr>
        </p:nvSpPr>
        <p:spPr>
          <a:xfrm>
            <a:off x="10668000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5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1555"/>
            <a:ext cx="11430000" cy="304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652618"/>
            <a:ext cx="11430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24" y="787400"/>
            <a:ext cx="5714489" cy="5486400"/>
          </a:xfrm>
        </p:spPr>
        <p:txBody>
          <a:bodyPr rIns="114220"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274354" y="787400"/>
            <a:ext cx="5714489" cy="5486400"/>
          </a:xfrm>
        </p:spPr>
        <p:txBody>
          <a:bodyPr rIns="114220"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203200" y="177802"/>
            <a:ext cx="11785600" cy="2286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3219" y="449375"/>
            <a:ext cx="11783709" cy="222058"/>
          </a:xfrm>
        </p:spPr>
        <p:txBody>
          <a:bodyPr>
            <a:noAutofit/>
          </a:bodyPr>
          <a:lstStyle>
            <a:lvl1pPr marL="0">
              <a:lnSpc>
                <a:spcPts val="2133"/>
              </a:lnSpc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med_logo_rgb_rev_REG_OL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24" y="6241591"/>
            <a:ext cx="1550458" cy="707424"/>
          </a:xfrm>
          <a:prstGeom prst="rect">
            <a:avLst/>
          </a:prstGeom>
        </p:spPr>
      </p:pic>
      <p:sp>
        <p:nvSpPr>
          <p:cNvPr id="16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203211" y="6273800"/>
            <a:ext cx="7795684" cy="584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 baseline="0"/>
            </a:lvl1pPr>
            <a:lvl2pPr marL="187712" indent="0">
              <a:buNone/>
              <a:defRPr/>
            </a:lvl2pPr>
            <a:lvl3pPr marL="380715" indent="0">
              <a:buNone/>
              <a:defRPr/>
            </a:lvl3pPr>
            <a:lvl4pPr marL="571063" indent="0">
              <a:buNone/>
              <a:defRPr/>
            </a:lvl4pPr>
            <a:lvl5pPr marL="764074" indent="0">
              <a:buNone/>
              <a:defRPr/>
            </a:lvl5pPr>
          </a:lstStyle>
          <a:p>
            <a:pPr lvl="0"/>
            <a:r>
              <a:rPr lang="en-US" dirty="0"/>
              <a:t>Insert Footnotes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395049" y="6430680"/>
            <a:ext cx="2411440" cy="406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913007">
              <a:lnSpc>
                <a:spcPts val="2533"/>
              </a:lnSpc>
              <a:buFont typeface="Wingdings" charset="2"/>
              <a:buNone/>
              <a:defRPr/>
            </a:pPr>
            <a:r>
              <a:rPr lang="en-US" sz="1600" dirty="0">
                <a:solidFill>
                  <a:srgbClr val="001E46"/>
                </a:solidFill>
                <a:latin typeface="Effra Light" panose="020B0403020203020204" pitchFamily="34" charset="0"/>
                <a:cs typeface="Effra"/>
              </a:rPr>
              <a:t>2016 ADA |  </a:t>
            </a:r>
            <a:fld id="{C697AC0C-8F00-4CD5-9A99-B993CC6288F7}" type="slidenum">
              <a:rPr lang="en-US" sz="1600" smtClean="0">
                <a:solidFill>
                  <a:srgbClr val="001E46"/>
                </a:solidFill>
                <a:latin typeface="Effra Light" panose="020B0403020203020204" pitchFamily="34" charset="0"/>
              </a:rPr>
              <a:pPr defTabSz="913007">
                <a:lnSpc>
                  <a:spcPts val="2533"/>
                </a:lnSpc>
                <a:buFont typeface="Wingdings" charset="2"/>
                <a:buNone/>
                <a:defRPr/>
              </a:pPr>
              <a:t>‹#›</a:t>
            </a:fld>
            <a:endParaRPr lang="en-US" sz="1600" dirty="0">
              <a:solidFill>
                <a:srgbClr val="001E46"/>
              </a:solidFill>
              <a:latin typeface="Effra Light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BCEA-7D42-463B-A5B4-297E1BD7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DE7A3-9D09-4D37-BE3B-9F4206D13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3714A-7E67-4C8E-8CF8-862FE851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0A04C-5B79-4B26-BA65-E3D0C4AE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C1EA0-41D0-4F19-94A7-AA182D75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089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id Ligh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3" y="-199768"/>
            <a:ext cx="3426355" cy="87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48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78" y="345220"/>
            <a:ext cx="11430000" cy="3048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2837" y="556685"/>
            <a:ext cx="11428167" cy="304800"/>
          </a:xfrm>
        </p:spPr>
        <p:txBody>
          <a:bodyPr>
            <a:noAutofit/>
          </a:bodyPr>
          <a:lstStyle>
            <a:lvl1pPr marL="0">
              <a:lnSpc>
                <a:spcPts val="1960"/>
              </a:lnSpc>
              <a:spcAft>
                <a:spcPts val="280"/>
              </a:spcAft>
              <a:buFontTx/>
              <a:buNone/>
              <a:defRPr sz="1800" cap="all">
                <a:solidFill>
                  <a:srgbClr val="004B87"/>
                </a:solidFill>
                <a:latin typeface="Effra Light"/>
              </a:defRPr>
            </a:lvl1pPr>
            <a:lvl2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latin typeface="Effra Light"/>
                <a:cs typeface="Effra Light"/>
              </a:defRPr>
            </a:lvl6pPr>
            <a:lvl7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4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77" y="373381"/>
            <a:ext cx="11175998" cy="2667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4472" y="624841"/>
            <a:ext cx="11176000" cy="266700"/>
          </a:xfrm>
        </p:spPr>
        <p:txBody>
          <a:bodyPr>
            <a:noAutofit/>
          </a:bodyPr>
          <a:lstStyle>
            <a:lvl1pPr mar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1"/>
              </a:lnSpc>
              <a:spcAft>
                <a:spcPts val="251"/>
              </a:spcAft>
              <a:buFontTx/>
              <a:buNone/>
              <a:defRPr sz="1700" b="0" i="0" cap="all">
                <a:latin typeface="Effra Light"/>
                <a:cs typeface="Effra Light"/>
              </a:defRPr>
            </a:lvl6pPr>
            <a:lvl7pPr marL="0" indent="0">
              <a:lnSpc>
                <a:spcPts val="1751"/>
              </a:lnSpc>
              <a:spcAft>
                <a:spcPts val="251"/>
              </a:spcAft>
              <a:buFontTx/>
              <a:buNone/>
              <a:defRPr sz="17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78" y="345220"/>
            <a:ext cx="11430000" cy="3048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2837" y="567268"/>
            <a:ext cx="11428167" cy="304800"/>
          </a:xfrm>
        </p:spPr>
        <p:txBody>
          <a:bodyPr>
            <a:noAutofit/>
          </a:bodyPr>
          <a:lstStyle>
            <a:lvl1pPr marL="0">
              <a:lnSpc>
                <a:spcPts val="1960"/>
              </a:lnSpc>
              <a:spcAft>
                <a:spcPts val="280"/>
              </a:spcAft>
              <a:buFontTx/>
              <a:buNone/>
              <a:defRPr sz="1800" cap="all">
                <a:solidFill>
                  <a:srgbClr val="004B87"/>
                </a:solidFill>
                <a:latin typeface="Effra Light"/>
              </a:defRPr>
            </a:lvl1pPr>
            <a:lvl2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latin typeface="Effra Light"/>
                <a:cs typeface="Effra Light"/>
              </a:defRPr>
            </a:lvl6pPr>
            <a:lvl7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6D01E5-8ED0-44C8-A4BB-84AEE07B8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0723" y="6332068"/>
            <a:ext cx="2067278" cy="56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Medtronic Confidential April 2015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9678" y="345220"/>
            <a:ext cx="11430000" cy="30480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2837" y="565149"/>
            <a:ext cx="11428167" cy="304800"/>
          </a:xfrm>
        </p:spPr>
        <p:txBody>
          <a:bodyPr>
            <a:noAutofit/>
          </a:bodyPr>
          <a:lstStyle>
            <a:lvl1pPr marL="0">
              <a:lnSpc>
                <a:spcPts val="1960"/>
              </a:lnSpc>
              <a:spcAft>
                <a:spcPts val="280"/>
              </a:spcAft>
              <a:buFontTx/>
              <a:buNone/>
              <a:defRPr sz="1800" cap="all">
                <a:solidFill>
                  <a:schemeClr val="bg2"/>
                </a:solidFill>
                <a:latin typeface="Effra Light"/>
              </a:defRPr>
            </a:lvl1pPr>
            <a:lvl2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latin typeface="Effra Light"/>
                <a:cs typeface="Effra Light"/>
              </a:defRPr>
            </a:lvl6pPr>
            <a:lvl7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2FD8-0833-4EB5-868D-469CE01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576E-8CB1-49FF-B1A6-4874DF8B4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9233FF-8266-43A6-9BF2-49814F2036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654" y="6442009"/>
            <a:ext cx="8429103" cy="411163"/>
          </a:xfrm>
        </p:spPr>
        <p:txBody>
          <a:bodyPr>
            <a:noAutofit/>
          </a:bodyPr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  <a:lvl2pPr marL="456852" indent="0">
              <a:buNone/>
              <a:defRPr sz="800"/>
            </a:lvl2pPr>
            <a:lvl3pPr marL="913703" indent="0">
              <a:buNone/>
              <a:defRPr sz="800"/>
            </a:lvl3pPr>
            <a:lvl4pPr marL="1370555" indent="0">
              <a:buNone/>
              <a:defRPr sz="800"/>
            </a:lvl4pPr>
            <a:lvl5pPr marL="1827413" indent="0">
              <a:buNone/>
              <a:defRPr sz="800"/>
            </a:lvl5pPr>
          </a:lstStyle>
          <a:p>
            <a:pPr lvl="0"/>
            <a:r>
              <a:rPr lang="en-US" dirty="0"/>
              <a:t>1. Insert Footnotes Here</a:t>
            </a:r>
          </a:p>
          <a:p>
            <a:pPr lvl="0"/>
            <a:r>
              <a:rPr lang="en-US" dirty="0"/>
              <a:t>2.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E58325B-064C-46A1-A82B-410856D1B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654" y="468301"/>
            <a:ext cx="11746833" cy="199704"/>
          </a:xfrm>
        </p:spPr>
        <p:txBody>
          <a:bodyPr anchor="ctr">
            <a:noAutofit/>
          </a:bodyPr>
          <a:lstStyle>
            <a:lvl1pPr marL="0" indent="0">
              <a:buNone/>
              <a:defRPr sz="2400" cap="all" baseline="0">
                <a:solidFill>
                  <a:schemeClr val="accent2"/>
                </a:solidFill>
                <a:latin typeface="Effra Light" panose="020B0403020203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EMEA    |   QBR FY18 Q3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0788"/>
            <a:ext cx="11430000" cy="304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1000" y="652525"/>
            <a:ext cx="11430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0506"/>
            <a:ext cx="11430000" cy="4686300"/>
          </a:xfrm>
        </p:spPr>
        <p:txBody>
          <a:bodyPr/>
          <a:lstStyle>
            <a:lvl1pPr>
              <a:spcAft>
                <a:spcPts val="833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Edit Title on Slide Master using Insert &gt; Header &amp; Footer   |   March 25, 2016   |   Confidential, for Internal Use Only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Edit Title on Slide Master using Insert &gt; Header &amp; Footer   |   March 25, 2016   |   Confidential, for Internal Use Only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30854"/>
            <a:ext cx="5713237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4236" y="1330854"/>
            <a:ext cx="5716764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E45F-127B-48E5-81E4-FE6B7D13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0CA8D-7740-46AC-AEC3-109673EF8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2C5EC-9BFB-4084-BE18-ACB5066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56011-2A30-4597-AF82-17341C02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D5E90-B0DD-4203-B162-0CD90DB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018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Edit Title on Slide Master using Insert &gt; Header &amp; Footer   |   March 25, 2016   |   Confidential, for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Edit Title on Slide Master using Insert &gt; Header &amp; Footer   |   March 25, 2016   |   Confidential,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6915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1838"/>
            <a:ext cx="11430000" cy="304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652618"/>
            <a:ext cx="11430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0855"/>
            <a:ext cx="5715000" cy="4686300"/>
          </a:xfrm>
        </p:spPr>
        <p:txBody>
          <a:bodyPr rIns="114220"/>
          <a:lstStyle>
            <a:lvl1pPr>
              <a:spcAft>
                <a:spcPts val="833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094236" y="1330855"/>
            <a:ext cx="5715000" cy="4686300"/>
          </a:xfrm>
        </p:spPr>
        <p:txBody>
          <a:bodyPr rIns="114220"/>
          <a:lstStyle>
            <a:lvl1pPr>
              <a:spcAft>
                <a:spcPts val="833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33" b="1" i="0">
                <a:solidFill>
                  <a:srgbClr val="001E46"/>
                </a:solidFill>
                <a:latin typeface="Effra"/>
                <a:cs typeface="Eff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33" b="0" i="0">
                <a:solidFill>
                  <a:schemeClr val="bg1"/>
                </a:solidFill>
                <a:latin typeface="Effra"/>
                <a:cs typeface="Effra"/>
              </a:defRPr>
            </a:lvl1pPr>
          </a:lstStyle>
          <a:p>
            <a:pPr marL="21164">
              <a:lnSpc>
                <a:spcPct val="100000"/>
              </a:lnSpc>
            </a:pPr>
            <a:fld id="{81D60167-4931-47E6-BA6A-407CBD079E47}" type="slidenum">
              <a:rPr lang="en-150" spc="-8" smtClean="0"/>
              <a:pPr marL="21164">
                <a:lnSpc>
                  <a:spcPct val="100000"/>
                </a:lnSpc>
              </a:pPr>
              <a:t>‹#›</a:t>
            </a:fld>
            <a:endParaRPr lang="en-150" spc="-8" dirty="0"/>
          </a:p>
        </p:txBody>
      </p:sp>
    </p:spTree>
    <p:extLst>
      <p:ext uri="{BB962C8B-B14F-4D97-AF65-F5344CB8AC3E}">
        <p14:creationId xmlns:p14="http://schemas.microsoft.com/office/powerpoint/2010/main" val="25242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3C3A-1D80-4A22-8ACD-F32AB526F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C6A0D-4D31-48DE-BEE2-3470D9E39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CD399-0159-422B-9F9E-48586864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027F-399E-412D-9C47-888054ACC652}" type="datetimeFigureOut">
              <a:rPr lang="en-150" smtClean="0"/>
              <a:t>03/10/2020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BAC97-A701-4036-B13A-97D895991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00986-D445-45BB-8E78-B69CDCFB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F73C-229E-4F72-A565-3259CB07AF1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20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>
            <a:normAutofit/>
          </a:bodyPr>
          <a:lstStyle>
            <a:lvl1pPr>
              <a:defRPr sz="1500" b="0" i="0">
                <a:solidFill>
                  <a:schemeClr val="tx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Add photo or leave as solid Color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833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330858"/>
            <a:ext cx="4381500" cy="361524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70000"/>
              </a:lnSpc>
              <a:defRPr/>
            </a:lvl1pPr>
            <a:lvl2pPr>
              <a:lnSpc>
                <a:spcPct val="70000"/>
              </a:lnSpc>
              <a:defRPr/>
            </a:lvl2pPr>
            <a:lvl3pPr>
              <a:lnSpc>
                <a:spcPct val="70000"/>
              </a:lnSpc>
              <a:defRPr/>
            </a:lvl3pPr>
            <a:lvl4pPr>
              <a:lnSpc>
                <a:spcPct val="70000"/>
              </a:lnSpc>
              <a:defRPr/>
            </a:lvl4pPr>
            <a:lvl5pPr>
              <a:lnSpc>
                <a:spcPct val="7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5935175"/>
            <a:ext cx="4381500" cy="595507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defRPr sz="1500" b="0" i="0">
                <a:solidFill>
                  <a:schemeClr val="tx2"/>
                </a:solidFill>
                <a:latin typeface="Effra"/>
                <a:cs typeface="Effra Light"/>
              </a:defRPr>
            </a:lvl1pPr>
            <a:lvl2pPr>
              <a:lnSpc>
                <a:spcPts val="1500"/>
              </a:lnSpc>
              <a:defRPr sz="1500" b="1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1500"/>
              </a:lnSpc>
              <a:defRPr sz="1500" b="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1500"/>
              </a:lnSpc>
              <a:defRPr sz="1500">
                <a:solidFill>
                  <a:schemeClr val="tx2"/>
                </a:solidFill>
                <a:latin typeface="+mn-lt"/>
              </a:defRPr>
            </a:lvl4pPr>
            <a:lvl5pPr>
              <a:lnSpc>
                <a:spcPts val="1500"/>
              </a:lnSpc>
              <a:defRPr sz="15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81000" y="346463"/>
            <a:ext cx="4381500" cy="190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334000" y="0"/>
            <a:ext cx="3429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5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4515" y="5639887"/>
            <a:ext cx="2513401" cy="11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7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" y="1330853"/>
            <a:ext cx="9144000" cy="43815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ct val="70000"/>
              </a:lnSpc>
              <a:defRPr sz="8333" b="1" i="0" baseline="0">
                <a:solidFill>
                  <a:schemeClr val="tx2"/>
                </a:solidFill>
                <a:latin typeface="+mj-lt"/>
                <a:cs typeface="Effra"/>
              </a:defRPr>
            </a:lvl1pPr>
            <a:lvl2pPr>
              <a:lnSpc>
                <a:spcPct val="70000"/>
              </a:lnSpc>
              <a:defRPr sz="8333" b="0" baseline="0">
                <a:solidFill>
                  <a:schemeClr val="tx2"/>
                </a:solidFill>
                <a:latin typeface="Effra Light"/>
                <a:cs typeface="Effra Light"/>
              </a:defRPr>
            </a:lvl2pPr>
            <a:lvl3pPr>
              <a:lnSpc>
                <a:spcPct val="70000"/>
              </a:lnSpc>
              <a:defRPr sz="8333" b="1" i="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0000"/>
              </a:lnSpc>
              <a:defRPr sz="8333" b="1" baseline="0">
                <a:latin typeface="+mj-lt"/>
              </a:defRPr>
            </a:lvl4pPr>
            <a:lvl5pPr>
              <a:lnSpc>
                <a:spcPct val="70000"/>
              </a:lnSpc>
              <a:defRPr sz="8333" baseline="0">
                <a:solidFill>
                  <a:schemeClr val="tx2"/>
                </a:solidFill>
                <a:latin typeface="Effr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5932914"/>
            <a:ext cx="6096000" cy="57490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500"/>
              </a:lnSpc>
              <a:defRPr sz="1500" b="0">
                <a:solidFill>
                  <a:schemeClr val="tx2"/>
                </a:solidFill>
                <a:latin typeface="+mn-lt"/>
              </a:defRPr>
            </a:lvl1pPr>
            <a:lvl2pPr>
              <a:lnSpc>
                <a:spcPts val="1500"/>
              </a:lnSpc>
              <a:defRPr sz="1500" b="1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1500"/>
              </a:lnSpc>
              <a:defRPr sz="150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1500"/>
              </a:lnSpc>
              <a:defRPr sz="1500">
                <a:solidFill>
                  <a:schemeClr val="tx2"/>
                </a:solidFill>
                <a:latin typeface="+mn-lt"/>
              </a:defRPr>
            </a:lvl4pPr>
            <a:lvl5pPr>
              <a:lnSpc>
                <a:spcPts val="1500"/>
              </a:lnSpc>
              <a:defRPr sz="15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81000" y="346463"/>
            <a:ext cx="6096000" cy="190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200" y="5638800"/>
            <a:ext cx="2513542" cy="11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24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" y="1330853"/>
            <a:ext cx="9144000" cy="43815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ct val="70000"/>
              </a:lnSpc>
              <a:defRPr sz="8333" b="1" i="0" baseline="0">
                <a:solidFill>
                  <a:schemeClr val="tx1"/>
                </a:solidFill>
                <a:latin typeface="+mj-lt"/>
                <a:cs typeface="Effra"/>
              </a:defRPr>
            </a:lvl1pPr>
            <a:lvl2pPr>
              <a:lnSpc>
                <a:spcPct val="70000"/>
              </a:lnSpc>
              <a:defRPr sz="8333" b="0" baseline="0">
                <a:solidFill>
                  <a:schemeClr val="tx1"/>
                </a:solidFill>
                <a:latin typeface="Effra Light"/>
                <a:cs typeface="Effra Light"/>
              </a:defRPr>
            </a:lvl2pPr>
            <a:lvl3pPr>
              <a:lnSpc>
                <a:spcPct val="70000"/>
              </a:lnSpc>
              <a:defRPr sz="8333" b="1" i="0" baseline="0">
                <a:solidFill>
                  <a:srgbClr val="77BC1F"/>
                </a:solidFill>
              </a:defRPr>
            </a:lvl3pPr>
            <a:lvl4pPr>
              <a:lnSpc>
                <a:spcPct val="70000"/>
              </a:lnSpc>
              <a:defRPr sz="8333" b="1" baseline="0"/>
            </a:lvl4pPr>
            <a:lvl5pPr>
              <a:lnSpc>
                <a:spcPct val="70000"/>
              </a:lnSpc>
              <a:defRPr sz="8333" baseline="0">
                <a:latin typeface="Effr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5932566"/>
            <a:ext cx="5080000" cy="75885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500"/>
              </a:lnSpc>
              <a:defRPr sz="1500" b="0">
                <a:solidFill>
                  <a:schemeClr val="accent1"/>
                </a:solidFill>
                <a:latin typeface="+mn-lt"/>
              </a:defRPr>
            </a:lvl1pPr>
            <a:lvl2pPr>
              <a:lnSpc>
                <a:spcPts val="1500"/>
              </a:lnSpc>
              <a:defRPr sz="1500" b="1">
                <a:solidFill>
                  <a:schemeClr val="accent1"/>
                </a:solidFill>
                <a:latin typeface="+mn-lt"/>
              </a:defRPr>
            </a:lvl2pPr>
            <a:lvl3pPr>
              <a:lnSpc>
                <a:spcPts val="1500"/>
              </a:lnSpc>
              <a:defRPr sz="1500" b="0">
                <a:solidFill>
                  <a:schemeClr val="accent1"/>
                </a:solidFill>
                <a:latin typeface="+mn-lt"/>
              </a:defRPr>
            </a:lvl3pPr>
            <a:lvl4pPr>
              <a:lnSpc>
                <a:spcPts val="1500"/>
              </a:lnSpc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lnSpc>
                <a:spcPts val="1500"/>
              </a:lnSpc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81000" y="346463"/>
            <a:ext cx="6096000" cy="190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200" y="5637707"/>
            <a:ext cx="2513401" cy="11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41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Title 4 (Photo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200" y="5640529"/>
            <a:ext cx="2513542" cy="114409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477000" y="1330853"/>
            <a:ext cx="4953000" cy="371475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ct val="70000"/>
              </a:lnSpc>
              <a:defRPr sz="5583" b="1" i="0" baseline="0">
                <a:solidFill>
                  <a:schemeClr val="bg2"/>
                </a:solidFill>
                <a:latin typeface="+mj-lt"/>
                <a:cs typeface="Effra"/>
              </a:defRPr>
            </a:lvl1pPr>
            <a:lvl2pPr>
              <a:lnSpc>
                <a:spcPct val="70000"/>
              </a:lnSpc>
              <a:defRPr sz="5583" b="0" baseline="0">
                <a:solidFill>
                  <a:schemeClr val="tx1"/>
                </a:solidFill>
                <a:latin typeface="Effra Light"/>
                <a:cs typeface="Effra Light"/>
              </a:defRPr>
            </a:lvl2pPr>
            <a:lvl3pPr>
              <a:lnSpc>
                <a:spcPct val="70000"/>
              </a:lnSpc>
              <a:defRPr sz="5583" b="1" i="0" baseline="0">
                <a:solidFill>
                  <a:schemeClr val="bg1"/>
                </a:solidFill>
              </a:defRPr>
            </a:lvl3pPr>
            <a:lvl4pPr>
              <a:lnSpc>
                <a:spcPct val="70000"/>
              </a:lnSpc>
              <a:defRPr sz="5583" b="1" baseline="0">
                <a:solidFill>
                  <a:schemeClr val="bg2"/>
                </a:solidFill>
              </a:defRPr>
            </a:lvl4pPr>
            <a:lvl5pPr>
              <a:lnSpc>
                <a:spcPct val="70000"/>
              </a:lnSpc>
              <a:defRPr sz="5583" baseline="0">
                <a:solidFill>
                  <a:schemeClr val="bg2"/>
                </a:solidFill>
                <a:latin typeface="Effr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vert="horz" lIns="1371600" rIns="1371600" anchor="ctr">
            <a:normAutofit/>
          </a:bodyPr>
          <a:lstStyle>
            <a:lvl1pPr>
              <a:defRPr sz="1500" b="0" i="0" baseline="0">
                <a:solidFill>
                  <a:schemeClr val="tx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Note that the frame device sits on top of the slide; It will need to be pasted onto any new title 4 slide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477000" y="804479"/>
            <a:ext cx="4953000" cy="190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0914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Titl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25"/>
          <a:stretch/>
        </p:blipFill>
        <p:spPr>
          <a:xfrm>
            <a:off x="9143210" y="1183968"/>
            <a:ext cx="3048791" cy="4440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1200" y="5640529"/>
            <a:ext cx="2513542" cy="114409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" y="1330853"/>
            <a:ext cx="8610600" cy="43815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ct val="70000"/>
              </a:lnSpc>
              <a:defRPr sz="8333" b="1" i="0" baseline="0">
                <a:solidFill>
                  <a:schemeClr val="tx1"/>
                </a:solidFill>
                <a:latin typeface="+mj-lt"/>
                <a:cs typeface="Effra"/>
              </a:defRPr>
            </a:lvl1pPr>
            <a:lvl2pPr>
              <a:lnSpc>
                <a:spcPct val="70000"/>
              </a:lnSpc>
              <a:defRPr sz="8333" b="0" baseline="0">
                <a:solidFill>
                  <a:schemeClr val="tx1"/>
                </a:solidFill>
                <a:latin typeface="Effra Light"/>
                <a:cs typeface="Effra Light"/>
              </a:defRPr>
            </a:lvl2pPr>
            <a:lvl3pPr>
              <a:lnSpc>
                <a:spcPct val="70000"/>
              </a:lnSpc>
              <a:defRPr sz="8333" b="1" i="0" baseline="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70000"/>
              </a:lnSpc>
              <a:defRPr sz="8333" b="1" baseline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70000"/>
              </a:lnSpc>
              <a:defRPr sz="8333" baseline="0">
                <a:solidFill>
                  <a:schemeClr val="tx1"/>
                </a:solidFill>
                <a:latin typeface="Effr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5932914"/>
            <a:ext cx="6096000" cy="57490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500"/>
              </a:lnSpc>
              <a:defRPr sz="1500" b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1500"/>
              </a:lnSpc>
              <a:defRPr sz="15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500"/>
              </a:lnSpc>
              <a:defRPr sz="15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500"/>
              </a:lnSpc>
              <a:defRPr sz="15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500"/>
              </a:lnSpc>
              <a:defRPr sz="15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81000" y="346463"/>
            <a:ext cx="6096000" cy="190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421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5DEE-EE7A-47F0-AA6D-60A3B803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307D3-1540-45CE-9217-D696612FE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BEAC3-1F60-4454-8B2A-B5D8DF1D0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B35B2-7F7D-47DC-9F49-A1EA46C3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EB335-C3EE-4F9B-95C7-C4A3A2E8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A65B4-8559-47B3-83A9-B5ED9C5C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19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381000" y="379678"/>
            <a:ext cx="11430000" cy="5238750"/>
          </a:xfrm>
          <a:prstGeom prst="frame">
            <a:avLst>
              <a:gd name="adj1" fmla="val 181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 sz="1833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762000"/>
            <a:ext cx="7239000" cy="4381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70000"/>
              </a:lnSpc>
              <a:defRPr sz="4333" b="1" i="0">
                <a:solidFill>
                  <a:srgbClr val="FFCE00"/>
                </a:solidFill>
                <a:latin typeface="+mj-lt"/>
              </a:defRPr>
            </a:lvl1pPr>
            <a:lvl2pPr>
              <a:lnSpc>
                <a:spcPct val="70000"/>
              </a:lnSpc>
              <a:defRPr sz="4333" b="0" i="0">
                <a:solidFill>
                  <a:schemeClr val="bg1"/>
                </a:solidFill>
                <a:latin typeface="Effra Light"/>
              </a:defRPr>
            </a:lvl2pPr>
            <a:lvl3pPr>
              <a:lnSpc>
                <a:spcPct val="70000"/>
              </a:lnSpc>
              <a:defRPr sz="4333" b="0" i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70000"/>
              </a:lnSpc>
              <a:defRPr sz="4333" b="1" i="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70000"/>
              </a:lnSpc>
              <a:defRPr sz="4333" b="0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200" y="5640529"/>
            <a:ext cx="2513542" cy="11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00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381000" y="379678"/>
            <a:ext cx="11430000" cy="5238750"/>
          </a:xfrm>
          <a:prstGeom prst="frame">
            <a:avLst>
              <a:gd name="adj1" fmla="val 1811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 sz="1833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761999"/>
            <a:ext cx="7239000" cy="4381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70000"/>
              </a:lnSpc>
              <a:defRPr sz="4333" b="1" i="0">
                <a:solidFill>
                  <a:srgbClr val="77BC1F"/>
                </a:solidFill>
                <a:latin typeface="+mj-lt"/>
              </a:defRPr>
            </a:lvl1pPr>
            <a:lvl2pPr>
              <a:lnSpc>
                <a:spcPct val="70000"/>
              </a:lnSpc>
              <a:defRPr sz="4333" b="0" i="0">
                <a:solidFill>
                  <a:schemeClr val="tx1"/>
                </a:solidFill>
                <a:latin typeface="Effra Light"/>
              </a:defRPr>
            </a:lvl2pPr>
            <a:lvl3pPr>
              <a:lnSpc>
                <a:spcPct val="70000"/>
              </a:lnSpc>
              <a:defRPr sz="4333" b="0" i="0">
                <a:solidFill>
                  <a:schemeClr val="accent3"/>
                </a:solidFill>
                <a:latin typeface="+mj-lt"/>
              </a:defRPr>
            </a:lvl3pPr>
            <a:lvl4pPr>
              <a:lnSpc>
                <a:spcPct val="70000"/>
              </a:lnSpc>
              <a:defRPr sz="4333" b="1" i="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70000"/>
              </a:lnSpc>
              <a:defRPr sz="4333" b="0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200" y="5640529"/>
            <a:ext cx="2513542" cy="11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97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Divider 3 (Photo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379678"/>
            <a:ext cx="4953000" cy="5524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70000"/>
              </a:lnSpc>
              <a:defRPr sz="4333" b="1" i="0">
                <a:solidFill>
                  <a:srgbClr val="B0008E"/>
                </a:solidFill>
                <a:latin typeface="+mj-lt"/>
              </a:defRPr>
            </a:lvl1pPr>
            <a:lvl2pPr>
              <a:lnSpc>
                <a:spcPct val="70000"/>
              </a:lnSpc>
              <a:defRPr sz="4333" b="0" i="0">
                <a:solidFill>
                  <a:schemeClr val="tx1"/>
                </a:solidFill>
                <a:latin typeface="Effra Light"/>
              </a:defRPr>
            </a:lvl2pPr>
            <a:lvl3pPr>
              <a:lnSpc>
                <a:spcPct val="70000"/>
              </a:lnSpc>
              <a:defRPr sz="4333" b="0" i="0">
                <a:solidFill>
                  <a:schemeClr val="accent1"/>
                </a:solidFill>
                <a:latin typeface="+mj-lt"/>
              </a:defRPr>
            </a:lvl3pPr>
            <a:lvl4pPr>
              <a:lnSpc>
                <a:spcPct val="70000"/>
              </a:lnSpc>
              <a:defRPr sz="4333" b="1" i="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70000"/>
              </a:lnSpc>
              <a:defRPr sz="4333" b="0" i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3" y="0"/>
            <a:ext cx="6095999" cy="68580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0" marR="0" indent="0" algn="l" defTabSz="457029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>
                <a:solidFill>
                  <a:schemeClr val="bg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Note that the plus symbol and Logo sit on top of the slide; they will need to be pasted onto any new design Divider 3 slide; dark photo may require a reversed logo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9701" y="5638800"/>
            <a:ext cx="2513401" cy="11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99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Divider 4 (Photo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379678"/>
            <a:ext cx="4953000" cy="5043118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70000"/>
              </a:lnSpc>
              <a:defRPr sz="4333" b="1" i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0000"/>
              </a:lnSpc>
              <a:defRPr sz="4333" b="0" i="0">
                <a:solidFill>
                  <a:schemeClr val="tx1"/>
                </a:solidFill>
                <a:latin typeface="Effra Light"/>
              </a:defRPr>
            </a:lvl2pPr>
            <a:lvl3pPr>
              <a:lnSpc>
                <a:spcPct val="70000"/>
              </a:lnSpc>
              <a:defRPr sz="4333" b="0" i="0">
                <a:solidFill>
                  <a:schemeClr val="accent1"/>
                </a:solidFill>
                <a:latin typeface="+mj-lt"/>
              </a:defRPr>
            </a:lvl3pPr>
            <a:lvl4pPr>
              <a:lnSpc>
                <a:spcPct val="70000"/>
              </a:lnSpc>
              <a:defRPr sz="4333" b="1" i="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70000"/>
              </a:lnSpc>
              <a:defRPr sz="4333" b="0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3" y="0"/>
            <a:ext cx="6095999" cy="68580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0" marR="0" indent="0" algn="l" defTabSz="457029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>
                <a:solidFill>
                  <a:schemeClr val="accent1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Note that the plus symbol and Logo sit on top of the slide; they will need to be pasted onto any new design Divider 4 slide; dark photo may require a reversed logo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9701" y="5638800"/>
            <a:ext cx="2513401" cy="11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50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6F50D-BE1F-44D9-9A54-3814BD96D4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CARELINK HYPERCARE 2019  |   October 24, 2019   |   Confidential, for internal use only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606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6F50D-BE1F-44D9-9A54-3814BD96D4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CARELINK HYPERCARE 2019  |   October 24, 2019   |   Confidential, for internal use only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30854"/>
            <a:ext cx="5713237" cy="4686300"/>
          </a:xfrm>
        </p:spPr>
        <p:txBody>
          <a:bodyPr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6000" y="1330854"/>
            <a:ext cx="5715000" cy="4686300"/>
          </a:xfrm>
        </p:spPr>
        <p:txBody>
          <a:bodyPr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737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6F50D-BE1F-44D9-9A54-3814BD96D4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CARELINK HYPERCARE 2019  |   October 24, 2019   |   Confidential, for internal use only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575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6F50D-BE1F-44D9-9A54-3814BD96D4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CARELINK HYPERCARE 2019  |   October 24, 2019   |   Confidential, for 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264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CARELINK HYPERCARE 2019  |   October 24, 2019   |   Confidential, for internal use only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4475" y="373379"/>
            <a:ext cx="11175999" cy="2667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4475" y="625898"/>
            <a:ext cx="11175999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88205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81000" y="381000"/>
            <a:ext cx="11430000" cy="5242560"/>
          </a:xfrm>
          <a:prstGeom prst="frame">
            <a:avLst>
              <a:gd name="adj1" fmla="val 181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 sz="1833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706443"/>
            <a:ext cx="7239000" cy="4381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374" y="5638801"/>
            <a:ext cx="2513542" cy="11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68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AE11-5C5E-4CB2-A0D1-885FA6CA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4E069-C0B3-4B8E-B2C1-EABFCF546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564E2-B6D7-4240-9578-FB8992477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3DD71-885A-4957-BF2A-238BE58A5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94993-E0B6-4F15-913F-C8CD0BC2F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5F7F7D-3569-412A-B267-299EBE02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B251-C5D7-47DF-BFF4-DFD6C89B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61561A-EA3B-4216-ABFD-E3CA5D0F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72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71C5E8"/>
                </a:solidFill>
                <a:latin typeface="Effra"/>
                <a:cs typeface="Eff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1E46"/>
                </a:solidFill>
                <a:latin typeface="Effra"/>
                <a:cs typeface="Eff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CARELINK HYPERCARE 2019  |   October 24, 2019   |   Confidential, for internal use only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187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6966C1-D655-48FA-9179-074B2C3775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760">
              <a:defRPr/>
            </a:pPr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 defTabSz="342760">
                <a:defRPr/>
              </a:pPr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E154A-3603-4CCB-B2D6-8C72DAEF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760">
              <a:defRPr/>
            </a:pPr>
            <a:r>
              <a:rPr lang="en-GB">
                <a:solidFill>
                  <a:srgbClr val="FFFFFF"/>
                </a:solidFill>
              </a:rPr>
              <a:t>CARELINK HYPERCARE 2019  |   October 24, 2019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BB5853-E034-4311-8235-62961F07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9" y="345220"/>
            <a:ext cx="11430000" cy="304800"/>
          </a:xfrm>
        </p:spPr>
        <p:txBody>
          <a:bodyPr/>
          <a:lstStyle>
            <a:lvl1pPr>
              <a:defRPr sz="13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9202AD-2249-4D38-AEBD-415C6B0B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30503"/>
            <a:ext cx="11430000" cy="4686300"/>
          </a:xfrm>
        </p:spPr>
        <p:txBody>
          <a:bodyPr/>
          <a:lstStyle>
            <a:lvl1pPr>
              <a:spcAft>
                <a:spcPts val="625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0B7D01D-FAEC-4BBA-9E1C-6967F9E24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836" y="556685"/>
            <a:ext cx="11428167" cy="304800"/>
          </a:xfrm>
        </p:spPr>
        <p:txBody>
          <a:bodyPr>
            <a:noAutofit/>
          </a:bodyPr>
          <a:lstStyle>
            <a:lvl1pPr marL="0">
              <a:lnSpc>
                <a:spcPts val="1470"/>
              </a:lnSpc>
              <a:spcAft>
                <a:spcPts val="210"/>
              </a:spcAft>
              <a:buFontTx/>
              <a:buNone/>
              <a:defRPr sz="1350" cap="all">
                <a:solidFill>
                  <a:srgbClr val="004B87"/>
                </a:solidFill>
                <a:latin typeface="Effra Light"/>
              </a:defRPr>
            </a:lvl1pPr>
            <a:lvl2pPr marL="0" indent="0">
              <a:lnSpc>
                <a:spcPts val="1470"/>
              </a:lnSpc>
              <a:spcAft>
                <a:spcPts val="210"/>
              </a:spcAft>
              <a:buFontTx/>
              <a:buNone/>
              <a:defRPr sz="15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470"/>
              </a:lnSpc>
              <a:spcAft>
                <a:spcPts val="210"/>
              </a:spcAft>
              <a:buFontTx/>
              <a:buNone/>
              <a:defRPr sz="15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470"/>
              </a:lnSpc>
              <a:spcAft>
                <a:spcPts val="210"/>
              </a:spcAft>
              <a:buFontTx/>
              <a:buNone/>
              <a:defRPr sz="15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470"/>
              </a:lnSpc>
              <a:spcAft>
                <a:spcPts val="210"/>
              </a:spcAft>
              <a:buFontTx/>
              <a:buNone/>
              <a:defRPr sz="15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470"/>
              </a:lnSpc>
              <a:spcAft>
                <a:spcPts val="210"/>
              </a:spcAft>
              <a:buFontTx/>
              <a:buNone/>
              <a:defRPr sz="1500" b="0" i="0" cap="all">
                <a:latin typeface="Effra Light"/>
                <a:cs typeface="Effra Light"/>
              </a:defRPr>
            </a:lvl6pPr>
            <a:lvl7pPr marL="0" indent="0">
              <a:lnSpc>
                <a:spcPts val="1470"/>
              </a:lnSpc>
              <a:spcAft>
                <a:spcPts val="210"/>
              </a:spcAft>
              <a:buFontTx/>
              <a:buNone/>
              <a:defRPr sz="15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521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MiniMed 670G system |  Weekly country call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324" y="1323"/>
          <a:ext cx="1323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4" y="1323"/>
                        <a:ext cx="1323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MiniMed 670G system |  Weekly country call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30854"/>
            <a:ext cx="5713237" cy="4686300"/>
          </a:xfrm>
        </p:spPr>
        <p:txBody>
          <a:bodyPr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6000" y="1330854"/>
            <a:ext cx="5715000" cy="4686300"/>
          </a:xfrm>
        </p:spPr>
        <p:txBody>
          <a:bodyPr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MiniMed 670G system |  Weekly country call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MiniMed 670G system |  Weekly country call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324" y="1323"/>
          <a:ext cx="1323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4" y="1323"/>
                        <a:ext cx="1323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381511" y="6561141"/>
            <a:ext cx="381000" cy="19050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914327"/>
            <a:fld id="{A3032E39-2DD7-6341-87B9-9AB98FE36691}" type="slidenum">
              <a:rPr lang="en-US" smtClean="0">
                <a:solidFill>
                  <a:srgbClr val="001E46"/>
                </a:solidFill>
              </a:rPr>
              <a:pPr defTabSz="914327"/>
              <a:t>‹#›</a:t>
            </a:fld>
            <a:endParaRPr lang="en-US" dirty="0">
              <a:solidFill>
                <a:srgbClr val="001E4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9678" y="373379"/>
            <a:ext cx="11430000" cy="2667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9677" y="625898"/>
            <a:ext cx="11428167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Aft>
                <a:spcPts val="0"/>
              </a:spcAft>
              <a:buFontTx/>
              <a:buNone/>
              <a:defRPr sz="2333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33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33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33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33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33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33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016000" y="6561141"/>
            <a:ext cx="7366000" cy="190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Edit title on Slide Master using Insert &gt; Header &amp; Footer   |   March 25, 2016   |   Confidential, for internal use only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71" y="351554"/>
            <a:ext cx="11176000" cy="304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4472" y="652618"/>
            <a:ext cx="11176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50" b="0" i="0" cap="all">
                <a:latin typeface="Effra Light"/>
                <a:cs typeface="Effra Light"/>
              </a:defRPr>
            </a:lvl6pPr>
            <a:lvl7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5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9D7A-F120-402F-818F-280C1708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E5A26-331D-4660-88C7-D4E72BD4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E5606-B1C7-492B-A967-98F4FBBC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821B1-EE4D-4349-B760-7A50C3A2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4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E50C5-CE62-4A4C-9A08-0559A174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116CFC-9626-4FA0-BADF-CBB39993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77868-A19B-4E34-8752-006B3B26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C12F2-8035-4F50-8316-AD3924A3A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C2B38-5A81-4EA3-81F7-2619EC7E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64D56-C96B-41C9-A7EA-4802FAFD0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DF765-3F58-4CE5-A23B-1977AC28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F963A-B26C-448E-9641-DA41E27F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27F85-8F69-4DF0-A339-8873E5D6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5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8CBF-138E-448D-9094-BD92984A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C4AC2-22CA-4D3E-9046-3E6704AD7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42ECA-B036-44AD-B250-477B76474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0806C-BB61-40B6-B351-57E1B041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7F84E-F85D-40B5-A8C9-DEFC45F4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71EDC-5D5E-4FA3-B9EC-ED0D3CEF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56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55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51877D-FDE3-49F5-8459-9E554D292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C2AA1-BF20-4378-9C51-6CC51F0D1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CCCC4-D159-4536-9E32-4BA527A1A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F229-21CD-4B27-970B-1135DE79A357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6B98F-0822-4C93-AE48-74EAE515F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245B6-9056-4746-82A1-2E5C24BFC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7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4B3309B-8DB4-47F8-B84B-8D3B3B58C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</p:nvPr>
        </p:nvGraphicFramePr>
        <p:xfrm>
          <a:off x="1324" y="1323"/>
          <a:ext cx="1323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4B3309B-8DB4-47F8-B84B-8D3B3B58C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324" y="1323"/>
                        <a:ext cx="1323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" y="6286502"/>
            <a:ext cx="8000998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152" tIns="38073" rIns="76152" bIns="380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6700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1000" y="6286502"/>
            <a:ext cx="4189238" cy="571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152" tIns="38073" rIns="76152" bIns="380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6700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561142"/>
            <a:ext cx="381000" cy="190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defTabSz="456700"/>
            <a:fld id="{A3032E39-2DD7-6341-87B9-9AB98FE36691}" type="slidenum">
              <a:rPr lang="en-US" smtClean="0">
                <a:solidFill>
                  <a:srgbClr val="FFFFFF"/>
                </a:solidFill>
              </a:rPr>
              <a:pPr defTabSz="4567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561142"/>
            <a:ext cx="6858000" cy="190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>
                <a:solidFill>
                  <a:schemeClr val="bg1"/>
                </a:solidFill>
                <a:latin typeface="+mn-lt"/>
                <a:cs typeface="Effra"/>
              </a:defRPr>
            </a:lvl1pPr>
          </a:lstStyle>
          <a:p>
            <a:pPr defTabSz="4567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1846"/>
            <a:ext cx="11430000" cy="647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30855"/>
            <a:ext cx="11430000" cy="468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med_logo_rgb_rev_REG_OL.em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60" y="6264347"/>
            <a:ext cx="1550458" cy="70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6700" rtl="0" eaLnBrk="1" latinLnBrk="0" hangingPunct="1">
        <a:lnSpc>
          <a:spcPct val="85000"/>
        </a:lnSpc>
        <a:spcBef>
          <a:spcPct val="0"/>
        </a:spcBef>
        <a:buNone/>
        <a:defRPr sz="24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357" indent="-190357" algn="l" defTabSz="4567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8070" indent="-190357" algn="l" defTabSz="456700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571063" indent="-190357" algn="l" defTabSz="456700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61430" indent="-190357" algn="l" defTabSz="456700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53102" indent="-189034" algn="l" defTabSz="45670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00" kern="1200" baseline="0">
          <a:solidFill>
            <a:schemeClr val="accent1"/>
          </a:solidFill>
          <a:latin typeface="Effra"/>
          <a:ea typeface="+mn-ea"/>
          <a:cs typeface="+mn-cs"/>
        </a:defRPr>
      </a:lvl5pPr>
      <a:lvl6pPr marL="1140819" indent="-187712" algn="l" defTabSz="45670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00" kern="1200">
          <a:solidFill>
            <a:schemeClr val="accent1"/>
          </a:solidFill>
          <a:latin typeface="Effra"/>
          <a:ea typeface="+mn-ea"/>
          <a:cs typeface="+mn-cs"/>
        </a:defRPr>
      </a:lvl6pPr>
      <a:lvl7pPr marL="1329842" indent="-189034" algn="l" defTabSz="45670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00" kern="1200">
          <a:solidFill>
            <a:schemeClr val="accent1"/>
          </a:solidFill>
          <a:latin typeface="Effra"/>
          <a:ea typeface="+mn-ea"/>
          <a:cs typeface="+mn-cs"/>
        </a:defRPr>
      </a:lvl7pPr>
      <a:lvl8pPr marL="3425254" indent="-228353" algn="l" defTabSz="4567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60" indent="-228353" algn="l" defTabSz="4567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0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98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99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4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4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95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01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04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1728">
          <p15:clr>
            <a:srgbClr val="F26B43"/>
          </p15:clr>
        </p15:guide>
        <p15:guide id="3" pos="7488">
          <p15:clr>
            <a:srgbClr val="F26B43"/>
          </p15:clr>
        </p15:guide>
        <p15:guide id="4" pos="4608">
          <p15:clr>
            <a:srgbClr val="F26B43"/>
          </p15:clr>
        </p15:guide>
        <p15:guide id="5" pos="8928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orient="horz" pos="5060">
          <p15:clr>
            <a:srgbClr val="F26B43"/>
          </p15:clr>
        </p15:guide>
        <p15:guide id="8" orient="horz" pos="4464">
          <p15:clr>
            <a:srgbClr val="F26B43"/>
          </p15:clr>
        </p15:guide>
        <p15:guide id="9" orient="horz" pos="1056">
          <p15:clr>
            <a:srgbClr val="F26B43"/>
          </p15:clr>
        </p15:guide>
        <p15:guide id="10" orient="horz" pos="516">
          <p15:clr>
            <a:srgbClr val="F26B43"/>
          </p15:clr>
        </p15:guide>
        <p15:guide id="11" pos="3168">
          <p15:clr>
            <a:srgbClr val="F26B43"/>
          </p15:clr>
        </p15:guide>
        <p15:guide id="12" pos="60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" y="6286500"/>
            <a:ext cx="8000999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33" dirty="0"/>
          </a:p>
        </p:txBody>
      </p:sp>
      <p:sp>
        <p:nvSpPr>
          <p:cNvPr id="25" name="Rectangle 24"/>
          <p:cNvSpPr/>
          <p:nvPr/>
        </p:nvSpPr>
        <p:spPr>
          <a:xfrm>
            <a:off x="8001000" y="6286500"/>
            <a:ext cx="4189238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33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561141"/>
            <a:ext cx="381000" cy="190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3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561141"/>
            <a:ext cx="6858000" cy="1905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ts val="1000"/>
              </a:lnSpc>
              <a:defRPr sz="833">
                <a:solidFill>
                  <a:schemeClr val="tx1"/>
                </a:solidFill>
                <a:latin typeface="+mn-lt"/>
                <a:cs typeface="Effra"/>
              </a:defRPr>
            </a:lvl1pPr>
          </a:lstStyle>
          <a:p>
            <a:r>
              <a:rPr lang="en-US" dirty="0"/>
              <a:t>Edit Title on Slide Master using Insert &gt; Header &amp; Footer   |   March 25, 2016   |   Confidential, for Internal Use Only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30854"/>
            <a:ext cx="11430000" cy="468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med_logo_rgb_rev_REG_OL.em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60" y="6264346"/>
            <a:ext cx="1550458" cy="70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3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3" r:id="rId5"/>
    <p:sldLayoutId id="2147483684" r:id="rId6"/>
    <p:sldLayoutId id="2147483685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/>
  <p:txStyles>
    <p:titleStyle>
      <a:lvl1pPr algn="l" defTabSz="456993" rtl="0" eaLnBrk="1" latinLnBrk="0" hangingPunct="1">
        <a:lnSpc>
          <a:spcPct val="85000"/>
        </a:lnSpc>
        <a:spcBef>
          <a:spcPct val="0"/>
        </a:spcBef>
        <a:buNone/>
        <a:defRPr sz="2333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77" indent="-190477" algn="l" defTabSz="456993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378309" indent="-190477" algn="l" defTabSz="456993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667" kern="1200">
          <a:solidFill>
            <a:schemeClr val="accent3"/>
          </a:solidFill>
          <a:latin typeface="+mn-lt"/>
          <a:ea typeface="+mn-ea"/>
          <a:cs typeface="+mn-cs"/>
        </a:defRPr>
      </a:lvl2pPr>
      <a:lvl3pPr marL="571431" indent="-190477" algn="l" defTabSz="456993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500" kern="1200" baseline="0">
          <a:solidFill>
            <a:schemeClr val="accent3"/>
          </a:solidFill>
          <a:latin typeface="+mn-lt"/>
          <a:ea typeface="+mn-ea"/>
          <a:cs typeface="+mn-cs"/>
        </a:defRPr>
      </a:lvl3pPr>
      <a:lvl4pPr marL="761910" indent="-190477" algn="l" defTabSz="456993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953709" indent="-189154" algn="l" defTabSz="456993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141540" indent="-187832" algn="l" defTabSz="456993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330695" indent="-189154" algn="l" defTabSz="456993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>
          <a:solidFill>
            <a:schemeClr val="tx2"/>
          </a:solidFill>
          <a:latin typeface="+mn-lt"/>
          <a:ea typeface="+mn-ea"/>
          <a:cs typeface="+mn-cs"/>
        </a:defRPr>
      </a:lvl7pPr>
      <a:lvl8pPr marL="3427446" indent="-228497" algn="l" defTabSz="45699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0" indent="-228497" algn="l" defTabSz="45699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6993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3985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8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1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4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6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198949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3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88">
          <p15:clr>
            <a:srgbClr val="F26B43"/>
          </p15:clr>
        </p15:guide>
        <p15:guide id="1" pos="4608">
          <p15:clr>
            <a:srgbClr val="F26B43"/>
          </p15:clr>
        </p15:guide>
        <p15:guide id="2" orient="horz" pos="1056">
          <p15:clr>
            <a:srgbClr val="F26B43"/>
          </p15:clr>
        </p15:guide>
        <p15:guide id="3" orient="horz" pos="5061">
          <p15:clr>
            <a:srgbClr val="F26B43"/>
          </p15:clr>
        </p15:guide>
        <p15:guide id="4" orient="horz" pos="4464">
          <p15:clr>
            <a:srgbClr val="F26B43"/>
          </p15:clr>
        </p15:guide>
        <p15:guide id="5" pos="7488">
          <p15:clr>
            <a:srgbClr val="F26B43"/>
          </p15:clr>
        </p15:guide>
        <p15:guide id="6" pos="1728">
          <p15:clr>
            <a:srgbClr val="F26B43"/>
          </p15:clr>
        </p15:guide>
        <p15:guide id="7" pos="288">
          <p15:clr>
            <a:srgbClr val="F26B43"/>
          </p15:clr>
        </p15:guide>
        <p15:guide id="8" pos="8928">
          <p15:clr>
            <a:srgbClr val="F26B43"/>
          </p15:clr>
        </p15:guide>
        <p15:guide id="9" pos="6048">
          <p15:clr>
            <a:srgbClr val="F26B43"/>
          </p15:clr>
        </p15:guide>
        <p15:guide id="10" pos="316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2" y="-199769"/>
            <a:ext cx="3426354" cy="875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30854"/>
            <a:ext cx="457200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08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hf hdr="0"/>
  <p:txStyles>
    <p:titleStyle>
      <a:lvl1pPr algn="l" defTabSz="457029" rtl="0" eaLnBrk="1" latinLnBrk="0" hangingPunct="1">
        <a:lnSpc>
          <a:spcPct val="66000"/>
        </a:lnSpc>
        <a:spcBef>
          <a:spcPct val="0"/>
        </a:spcBef>
        <a:buNone/>
        <a:defRPr sz="667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029" rtl="0" eaLnBrk="1" latinLnBrk="0" hangingPunct="1">
        <a:lnSpc>
          <a:spcPct val="70000"/>
        </a:lnSpc>
        <a:spcBef>
          <a:spcPts val="0"/>
        </a:spcBef>
        <a:spcAft>
          <a:spcPts val="0"/>
        </a:spcAft>
        <a:buFontTx/>
        <a:buNone/>
        <a:defRPr sz="4333" b="1" i="0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457029" rtl="0" eaLnBrk="1" latinLnBrk="0" hangingPunct="1">
        <a:lnSpc>
          <a:spcPct val="70000"/>
        </a:lnSpc>
        <a:spcBef>
          <a:spcPts val="0"/>
        </a:spcBef>
        <a:spcAft>
          <a:spcPts val="0"/>
        </a:spcAft>
        <a:buFontTx/>
        <a:buNone/>
        <a:defRPr sz="4333" b="0" i="0" kern="1200" cap="all">
          <a:solidFill>
            <a:schemeClr val="tx1"/>
          </a:solidFill>
          <a:latin typeface="Effra Light"/>
          <a:ea typeface="+mn-ea"/>
          <a:cs typeface="Effra"/>
        </a:defRPr>
      </a:lvl2pPr>
      <a:lvl3pPr marL="0" indent="0" algn="l" defTabSz="457029" rtl="0" eaLnBrk="1" latinLnBrk="0" hangingPunct="1">
        <a:lnSpc>
          <a:spcPct val="70000"/>
        </a:lnSpc>
        <a:spcBef>
          <a:spcPts val="0"/>
        </a:spcBef>
        <a:spcAft>
          <a:spcPts val="0"/>
        </a:spcAft>
        <a:buFontTx/>
        <a:buNone/>
        <a:defRPr sz="4333" b="1" i="0" kern="1200" cap="all" baseline="0">
          <a:solidFill>
            <a:schemeClr val="tx2"/>
          </a:solidFill>
          <a:latin typeface="+mj-lt"/>
          <a:ea typeface="+mn-ea"/>
          <a:cs typeface="Effra"/>
        </a:defRPr>
      </a:lvl3pPr>
      <a:lvl4pPr marL="0" indent="0" algn="l" defTabSz="457029" rtl="0" eaLnBrk="1" latinLnBrk="0" hangingPunct="1">
        <a:lnSpc>
          <a:spcPct val="70000"/>
        </a:lnSpc>
        <a:spcBef>
          <a:spcPts val="0"/>
        </a:spcBef>
        <a:spcAft>
          <a:spcPts val="0"/>
        </a:spcAft>
        <a:buFontTx/>
        <a:buNone/>
        <a:defRPr sz="4333" b="0" i="0" kern="1200" cap="all">
          <a:solidFill>
            <a:schemeClr val="tx2"/>
          </a:solidFill>
          <a:latin typeface="Effra Light"/>
          <a:ea typeface="+mn-ea"/>
          <a:cs typeface="Effra Light"/>
        </a:defRPr>
      </a:lvl4pPr>
      <a:lvl5pPr marL="0" indent="0" algn="l" defTabSz="457029" rtl="0" eaLnBrk="1" latinLnBrk="0" hangingPunct="1">
        <a:lnSpc>
          <a:spcPct val="70000"/>
        </a:lnSpc>
        <a:spcBef>
          <a:spcPts val="0"/>
        </a:spcBef>
        <a:spcAft>
          <a:spcPts val="0"/>
        </a:spcAft>
        <a:buFontTx/>
        <a:buNone/>
        <a:tabLst>
          <a:tab pos="1523939" algn="l"/>
        </a:tabLst>
        <a:defRPr sz="4333" b="0" i="0" kern="1200" cap="all" baseline="0">
          <a:solidFill>
            <a:schemeClr val="accent2"/>
          </a:solidFill>
          <a:latin typeface="+mj-lt"/>
          <a:ea typeface="+mn-ea"/>
          <a:cs typeface="Effra"/>
        </a:defRPr>
      </a:lvl5pPr>
      <a:lvl6pPr marL="0" indent="0" algn="l" defTabSz="457029" rtl="0" eaLnBrk="1" latinLnBrk="0" hangingPunct="1">
        <a:lnSpc>
          <a:spcPts val="1500"/>
        </a:lnSpc>
        <a:spcBef>
          <a:spcPts val="0"/>
        </a:spcBef>
        <a:spcAft>
          <a:spcPts val="0"/>
        </a:spcAft>
        <a:buFontTx/>
        <a:buNone/>
        <a:defRPr sz="1500" b="0" i="0" kern="1200" cap="all">
          <a:solidFill>
            <a:schemeClr val="tx2"/>
          </a:solidFill>
          <a:latin typeface="Effra"/>
          <a:ea typeface="+mn-ea"/>
          <a:cs typeface="Effra"/>
        </a:defRPr>
      </a:lvl6pPr>
      <a:lvl7pPr marL="0" indent="0" algn="l" defTabSz="457029" rtl="0" eaLnBrk="1" latinLnBrk="0" hangingPunct="1">
        <a:lnSpc>
          <a:spcPts val="1500"/>
        </a:lnSpc>
        <a:spcBef>
          <a:spcPts val="0"/>
        </a:spcBef>
        <a:spcAft>
          <a:spcPts val="0"/>
        </a:spcAft>
        <a:buFontTx/>
        <a:buNone/>
        <a:defRPr sz="1500" b="0" i="0" kern="1200" cap="all">
          <a:solidFill>
            <a:schemeClr val="tx2"/>
          </a:solidFill>
          <a:latin typeface="Effra"/>
          <a:ea typeface="+mn-ea"/>
          <a:cs typeface="Effra"/>
        </a:defRPr>
      </a:lvl7pPr>
      <a:lvl8pPr marL="3427720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0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058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8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7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7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6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5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5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8928">
          <p15:clr>
            <a:srgbClr val="F26B43"/>
          </p15:clr>
        </p15:guide>
        <p15:guide id="3" orient="horz" pos="288">
          <p15:clr>
            <a:srgbClr val="F26B43"/>
          </p15:clr>
        </p15:guide>
        <p15:guide id="4" orient="horz" pos="489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" y="6286500"/>
            <a:ext cx="8000999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33"/>
          </a:p>
        </p:txBody>
      </p:sp>
      <p:sp>
        <p:nvSpPr>
          <p:cNvPr id="25" name="Rectangle 24"/>
          <p:cNvSpPr/>
          <p:nvPr/>
        </p:nvSpPr>
        <p:spPr>
          <a:xfrm>
            <a:off x="8001000" y="6286500"/>
            <a:ext cx="4189238" cy="571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33"/>
          </a:p>
        </p:txBody>
      </p:sp>
      <p:pic>
        <p:nvPicPr>
          <p:cNvPr id="9" name="Picture 8" descr="med_logo_rgb_rev_REG_OL.em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60" y="6264346"/>
            <a:ext cx="1550458" cy="7074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561141"/>
            <a:ext cx="381000" cy="190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33">
                <a:solidFill>
                  <a:schemeClr val="bg1"/>
                </a:solidFill>
                <a:latin typeface="+mn-lt"/>
              </a:defRPr>
            </a:lvl1pPr>
          </a:lstStyle>
          <a:p>
            <a:fld id="{4326F50D-BE1F-44D9-9A54-3814BD96D4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561141"/>
            <a:ext cx="6858000" cy="1905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ts val="1000"/>
              </a:lnSpc>
              <a:defRPr sz="833">
                <a:solidFill>
                  <a:schemeClr val="bg1"/>
                </a:solidFill>
                <a:latin typeface="+mn-lt"/>
                <a:cs typeface="Effra"/>
              </a:defRPr>
            </a:lvl1pPr>
          </a:lstStyle>
          <a:p>
            <a:r>
              <a:rPr lang="en-GB"/>
              <a:t>CARELINK HYPERCARE 2019  |   October 24, 2019   |   Confidential, for internal use only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0999" y="350520"/>
            <a:ext cx="11430000" cy="647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30854"/>
            <a:ext cx="11430000" cy="468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50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hf sldNum="0" hdr="0" dt="0"/>
  <p:txStyles>
    <p:titleStyle>
      <a:lvl1pPr algn="l" defTabSz="457011" rtl="0" eaLnBrk="1" latinLnBrk="0" hangingPunct="1">
        <a:lnSpc>
          <a:spcPct val="85000"/>
        </a:lnSpc>
        <a:spcBef>
          <a:spcPct val="0"/>
        </a:spcBef>
        <a:buNone/>
        <a:defRPr sz="2333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84" indent="-190484" algn="l" defTabSz="457011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378324" indent="-190484" algn="l" defTabSz="457011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667" kern="1200">
          <a:solidFill>
            <a:schemeClr val="tx2"/>
          </a:solidFill>
          <a:latin typeface="+mn-lt"/>
          <a:ea typeface="+mn-ea"/>
          <a:cs typeface="+mn-cs"/>
        </a:defRPr>
      </a:lvl2pPr>
      <a:lvl3pPr marL="571454" indent="-190484" algn="l" defTabSz="457011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61940" indent="-190484" algn="l" defTabSz="457011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53747" indent="-189162" algn="l" defTabSz="457011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1141586" indent="-187839" algn="l" defTabSz="457011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330748" indent="-189162" algn="l" defTabSz="457011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7583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95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3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4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5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6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7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9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88">
          <p15:clr>
            <a:srgbClr val="F26B43"/>
          </p15:clr>
        </p15:guide>
        <p15:guide id="1" pos="4608">
          <p15:clr>
            <a:srgbClr val="F26B43"/>
          </p15:clr>
        </p15:guide>
        <p15:guide id="2" orient="horz" pos="1056">
          <p15:clr>
            <a:srgbClr val="F26B43"/>
          </p15:clr>
        </p15:guide>
        <p15:guide id="3" orient="horz" pos="5061">
          <p15:clr>
            <a:srgbClr val="F26B43"/>
          </p15:clr>
        </p15:guide>
        <p15:guide id="4" orient="horz" pos="4464">
          <p15:clr>
            <a:srgbClr val="F26B43"/>
          </p15:clr>
        </p15:guide>
        <p15:guide id="5" pos="7488">
          <p15:clr>
            <a:srgbClr val="F26B43"/>
          </p15:clr>
        </p15:guide>
        <p15:guide id="6" pos="1728">
          <p15:clr>
            <a:srgbClr val="F26B43"/>
          </p15:clr>
        </p15:guide>
        <p15:guide id="7" pos="288">
          <p15:clr>
            <a:srgbClr val="F26B43"/>
          </p15:clr>
        </p15:guide>
        <p15:guide id="8" pos="8928">
          <p15:clr>
            <a:srgbClr val="F26B43"/>
          </p15:clr>
        </p15:guide>
        <p15:guide id="9" pos="3168">
          <p15:clr>
            <a:srgbClr val="F26B43"/>
          </p15:clr>
        </p15:guide>
        <p15:guide id="10" pos="604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1324" y="1323"/>
          <a:ext cx="1323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24" y="1323"/>
                        <a:ext cx="1323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B5D60778-BD13-4CC0-8E8E-B1932D23605B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333" b="1" i="0" baseline="0" dirty="0">
              <a:latin typeface="Effra" panose="020B0603020203020204" pitchFamily="34" charset="0"/>
              <a:ea typeface="+mj-ea"/>
              <a:cs typeface="+mj-cs"/>
              <a:sym typeface="Effra" panose="020B0603020203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" y="6286500"/>
            <a:ext cx="8000999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1000" y="6286500"/>
            <a:ext cx="4189238" cy="571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9" name="Picture 8" descr="med_logo_rgb_rev_REG_OL.em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60" y="6264346"/>
            <a:ext cx="1550458" cy="7074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561141"/>
            <a:ext cx="381000" cy="190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33">
                <a:solidFill>
                  <a:schemeClr val="bg1"/>
                </a:solidFill>
                <a:latin typeface="+mn-lt"/>
              </a:defRPr>
            </a:lvl1pPr>
          </a:lstStyle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561141"/>
            <a:ext cx="6858000" cy="1905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ts val="1000"/>
              </a:lnSpc>
              <a:defRPr sz="833">
                <a:solidFill>
                  <a:schemeClr val="bg1"/>
                </a:solidFill>
                <a:latin typeface="+mn-lt"/>
                <a:cs typeface="Effra"/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MiniMed 670G system |  Weekly country call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0999" y="350520"/>
            <a:ext cx="11430000" cy="647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30854"/>
            <a:ext cx="11430000" cy="468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3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7011" rtl="0" eaLnBrk="1" latinLnBrk="0" hangingPunct="1">
        <a:lnSpc>
          <a:spcPct val="85000"/>
        </a:lnSpc>
        <a:spcBef>
          <a:spcPct val="0"/>
        </a:spcBef>
        <a:buNone/>
        <a:defRPr sz="2333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84" indent="-190484" algn="l" defTabSz="457011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378324" indent="-190484" algn="l" defTabSz="457011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667" kern="1200">
          <a:solidFill>
            <a:schemeClr val="tx2"/>
          </a:solidFill>
          <a:latin typeface="+mn-lt"/>
          <a:ea typeface="+mn-ea"/>
          <a:cs typeface="+mn-cs"/>
        </a:defRPr>
      </a:lvl2pPr>
      <a:lvl3pPr marL="571454" indent="-190484" algn="l" defTabSz="457011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61940" indent="-190484" algn="l" defTabSz="457011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53747" indent="-189162" algn="l" defTabSz="457011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1141586" indent="-187839" algn="l" defTabSz="457011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330748" indent="-189162" algn="l" defTabSz="457011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7583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95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3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4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5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6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7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9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88">
          <p15:clr>
            <a:srgbClr val="F26B43"/>
          </p15:clr>
        </p15:guide>
        <p15:guide id="1" pos="4608">
          <p15:clr>
            <a:srgbClr val="F26B43"/>
          </p15:clr>
        </p15:guide>
        <p15:guide id="2" orient="horz" pos="1056">
          <p15:clr>
            <a:srgbClr val="F26B43"/>
          </p15:clr>
        </p15:guide>
        <p15:guide id="3" orient="horz" pos="5061">
          <p15:clr>
            <a:srgbClr val="F26B43"/>
          </p15:clr>
        </p15:guide>
        <p15:guide id="4" orient="horz" pos="4464">
          <p15:clr>
            <a:srgbClr val="F26B43"/>
          </p15:clr>
        </p15:guide>
        <p15:guide id="5" pos="7488">
          <p15:clr>
            <a:srgbClr val="F26B43"/>
          </p15:clr>
        </p15:guide>
        <p15:guide id="6" pos="1728">
          <p15:clr>
            <a:srgbClr val="F26B43"/>
          </p15:clr>
        </p15:guide>
        <p15:guide id="7" pos="288">
          <p15:clr>
            <a:srgbClr val="F26B43"/>
          </p15:clr>
        </p15:guide>
        <p15:guide id="8" pos="8928">
          <p15:clr>
            <a:srgbClr val="F26B43"/>
          </p15:clr>
        </p15:guide>
        <p15:guide id="9" pos="3168">
          <p15:clr>
            <a:srgbClr val="F26B43"/>
          </p15:clr>
        </p15:guide>
        <p15:guide id="10" pos="60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9.jpeg"/><Relationship Id="rId4" Type="http://schemas.openxmlformats.org/officeDocument/2006/relationships/image" Target="cid:16d92d0d23661925131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5A08A7C0-D90E-432F-A0D3-4BF893081B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0338" r="10338"/>
          <a:stretch>
            <a:fillRect/>
          </a:stretch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Care Partner Connect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3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A8D42F-4F40-415B-B04A-272327494C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029">
              <a:defRPr/>
            </a:pPr>
            <a:r>
              <a:rPr lang="en-GB">
                <a:solidFill>
                  <a:srgbClr val="FFFFFF"/>
                </a:solidFill>
                <a:latin typeface="Effra"/>
              </a:rPr>
              <a:t>CARELINK HYPERCARE 2019  |   October 24, 2019   |   Confidential, for internal use only</a:t>
            </a:r>
            <a:endParaRPr lang="en-US">
              <a:solidFill>
                <a:srgbClr val="FFFFFF"/>
              </a:solidFill>
              <a:latin typeface="Effr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82D202-BA1C-4302-862C-42233974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Activate SMS Alerts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7C74CE-2681-40E0-A9A6-9D0879296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14" y="740561"/>
            <a:ext cx="4771482" cy="5376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1DCC1D-6797-40A5-8DBE-8CC45B5AD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256" y="43133"/>
            <a:ext cx="4148744" cy="2978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CA07D1-A633-47AD-8B75-EE844F04A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766" y="2997667"/>
            <a:ext cx="6613520" cy="2898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7830BF-2286-445C-8EEB-7C4A6F0B5821}"/>
              </a:ext>
            </a:extLst>
          </p:cNvPr>
          <p:cNvSpPr txBox="1"/>
          <p:nvPr/>
        </p:nvSpPr>
        <p:spPr>
          <a:xfrm>
            <a:off x="5152482" y="961696"/>
            <a:ext cx="3209636" cy="11776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7029">
              <a:defRPr/>
            </a:pPr>
            <a:r>
              <a:rPr lang="en-GB" sz="2667" dirty="0">
                <a:solidFill>
                  <a:srgbClr val="001E46"/>
                </a:solidFill>
                <a:latin typeface="Effra"/>
                <a:cs typeface="Effra"/>
              </a:rPr>
              <a:t>Care Partner Logs in to confirm acceptance</a:t>
            </a:r>
          </a:p>
        </p:txBody>
      </p:sp>
    </p:spTree>
    <p:extLst>
      <p:ext uri="{BB962C8B-B14F-4D97-AF65-F5344CB8AC3E}">
        <p14:creationId xmlns:p14="http://schemas.microsoft.com/office/powerpoint/2010/main" val="285745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47FA-A85E-40BC-883A-0D1DD46E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CareLink</a:t>
            </a:r>
            <a:r>
              <a:rPr lang="en-US" dirty="0"/>
              <a:t> personal 14.0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7A19F-3D52-4BD2-B995-2B05E9357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0" y="1140289"/>
            <a:ext cx="10329398" cy="2342250"/>
          </a:xfrm>
        </p:spPr>
        <p:txBody>
          <a:bodyPr/>
          <a:lstStyle/>
          <a:p>
            <a:r>
              <a:rPr lang="en-US" sz="1800" b="1" dirty="0"/>
              <a:t>Improving Care Partner registration</a:t>
            </a:r>
          </a:p>
          <a:p>
            <a:pPr lvl="1"/>
            <a:r>
              <a:rPr lang="en-US" sz="1600" dirty="0"/>
              <a:t>Previously, Care Partners could only register themselves through the Guardian Connect App.</a:t>
            </a:r>
          </a:p>
          <a:p>
            <a:pPr lvl="1"/>
            <a:r>
              <a:rPr lang="en-US" sz="1600" dirty="0"/>
              <a:t>Previously, Care Partners had to wait for the patient to initiate a data sharing request. </a:t>
            </a:r>
          </a:p>
          <a:p>
            <a:pPr lvl="1"/>
            <a:r>
              <a:rPr lang="en-US" sz="1600" dirty="0"/>
              <a:t>Now, they are able to proactively request sharing with a patient.</a:t>
            </a:r>
          </a:p>
          <a:p>
            <a:pPr lvl="1"/>
            <a:r>
              <a:rPr lang="en-US" sz="1600" dirty="0"/>
              <a:t>Now, Care Partners can create an account in CareLink Personal and initiate data sharing request with a patient if they </a:t>
            </a:r>
            <a:r>
              <a:rPr lang="en-US" sz="1600" u="sng" dirty="0"/>
              <a:t>know their username</a:t>
            </a:r>
            <a:r>
              <a:rPr lang="en-US" sz="1600" dirty="0"/>
              <a:t>.</a:t>
            </a:r>
          </a:p>
          <a:p>
            <a:pPr lvl="1"/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C3BCC9-BB06-4615-A66F-9DDC7CA875E8}"/>
              </a:ext>
            </a:extLst>
          </p:cNvPr>
          <p:cNvSpPr txBox="1">
            <a:spLocks/>
          </p:cNvSpPr>
          <p:nvPr/>
        </p:nvSpPr>
        <p:spPr>
          <a:xfrm>
            <a:off x="402770" y="707039"/>
            <a:ext cx="11430000" cy="4332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02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333" b="1" i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011">
              <a:defRPr/>
            </a:pPr>
            <a:r>
              <a:rPr lang="en-US" sz="1800" dirty="0">
                <a:solidFill>
                  <a:srgbClr val="001E46"/>
                </a:solidFill>
                <a:latin typeface="Effra"/>
              </a:rPr>
              <a:t>New care partner functionality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56530B-9129-49A5-AF2B-FB573D82571B}"/>
              </a:ext>
            </a:extLst>
          </p:cNvPr>
          <p:cNvSpPr txBox="1">
            <a:spLocks/>
          </p:cNvSpPr>
          <p:nvPr/>
        </p:nvSpPr>
        <p:spPr>
          <a:xfrm>
            <a:off x="402770" y="3237392"/>
            <a:ext cx="11430000" cy="4332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02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333" b="1" i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011">
              <a:defRPr/>
            </a:pPr>
            <a:r>
              <a:rPr lang="en-US" sz="1800" dirty="0">
                <a:solidFill>
                  <a:srgbClr val="001E46"/>
                </a:solidFill>
                <a:latin typeface="Effra"/>
              </a:rPr>
              <a:t>New landing page via smartphone browsers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15CAE4-B7C7-4DD3-8CE9-8FBA5DC0140B}"/>
              </a:ext>
            </a:extLst>
          </p:cNvPr>
          <p:cNvSpPr txBox="1">
            <a:spLocks/>
          </p:cNvSpPr>
          <p:nvPr/>
        </p:nvSpPr>
        <p:spPr>
          <a:xfrm>
            <a:off x="632744" y="3601107"/>
            <a:ext cx="2687576" cy="19615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0492" indent="-190492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Font typeface="Wingdings" charset="2"/>
              <a:buChar char="§"/>
              <a:defRPr sz="18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339" indent="-190492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Font typeface="Wingdings" charset="2"/>
              <a:buChar char="§"/>
              <a:defRPr sz="1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1477" indent="-190492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Font typeface="Wingdings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61970" indent="-190492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Font typeface="Wingdings" charset="2"/>
              <a:buChar char="§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53785" indent="-189170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Effra" panose="02000506080000020004" pitchFamily="2" charset="0"/>
              <a:buChar char="–"/>
              <a:defRPr sz="1333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41632" indent="-187847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Effra" panose="02000506080000020004" pitchFamily="2" charset="0"/>
              <a:buChar char="–"/>
              <a:defRPr sz="1333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30801" indent="-189170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Effra" panose="02000506080000020004" pitchFamily="2" charset="0"/>
              <a:buChar char="–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7720" indent="-228515" algn="l" defTabSz="45702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50" indent="-228515" algn="l" defTabSz="45702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84" indent="-190484" defTabSz="457011">
              <a:defRPr/>
            </a:pPr>
            <a:r>
              <a:rPr lang="en-US" sz="1600" b="1" dirty="0">
                <a:solidFill>
                  <a:srgbClr val="001E46"/>
                </a:solidFill>
                <a:latin typeface="Effra"/>
              </a:rPr>
              <a:t>Previously:</a:t>
            </a:r>
          </a:p>
          <a:p>
            <a:pPr marL="378324" lvl="1" indent="-190484" defTabSz="457011">
              <a:defRPr/>
            </a:pPr>
            <a:r>
              <a:rPr lang="en-US" sz="1600" b="1" dirty="0">
                <a:solidFill>
                  <a:srgbClr val="004B87"/>
                </a:solidFill>
                <a:latin typeface="Effra"/>
              </a:rPr>
              <a:t>Navigating to carelink.minimed.com would take you to CareLink™ Connect landing page.</a:t>
            </a:r>
            <a:endParaRPr lang="en-US" sz="1400" dirty="0">
              <a:solidFill>
                <a:srgbClr val="004B87"/>
              </a:solidFill>
              <a:latin typeface="Effra"/>
            </a:endParaRPr>
          </a:p>
          <a:p>
            <a:pPr marL="378324" lvl="1" indent="-190484" defTabSz="457011">
              <a:defRPr/>
            </a:pPr>
            <a:endParaRPr lang="en-US" sz="1600" dirty="0">
              <a:solidFill>
                <a:srgbClr val="004B87"/>
              </a:solidFill>
              <a:latin typeface="Effra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C065EE-5A55-4744-80C4-4A56D807E577}"/>
              </a:ext>
            </a:extLst>
          </p:cNvPr>
          <p:cNvSpPr txBox="1">
            <a:spLocks/>
          </p:cNvSpPr>
          <p:nvPr/>
        </p:nvSpPr>
        <p:spPr>
          <a:xfrm>
            <a:off x="8350354" y="3598188"/>
            <a:ext cx="2945130" cy="19615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0492" indent="-190492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Font typeface="Wingdings" charset="2"/>
              <a:buChar char="§"/>
              <a:defRPr sz="18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339" indent="-190492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Font typeface="Wingdings" charset="2"/>
              <a:buChar char="§"/>
              <a:defRPr sz="1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1477" indent="-190492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Font typeface="Wingdings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61970" indent="-190492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Font typeface="Wingdings" charset="2"/>
              <a:buChar char="§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53785" indent="-189170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Effra" panose="02000506080000020004" pitchFamily="2" charset="0"/>
              <a:buChar char="–"/>
              <a:defRPr sz="1333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41632" indent="-187847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Effra" panose="02000506080000020004" pitchFamily="2" charset="0"/>
              <a:buChar char="–"/>
              <a:defRPr sz="1333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30801" indent="-189170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Effra" panose="02000506080000020004" pitchFamily="2" charset="0"/>
              <a:buChar char="–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7720" indent="-228515" algn="l" defTabSz="45702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50" indent="-228515" algn="l" defTabSz="45702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84" indent="-190484" defTabSz="457011">
              <a:defRPr/>
            </a:pPr>
            <a:r>
              <a:rPr lang="en-US" sz="1600" b="1" dirty="0">
                <a:solidFill>
                  <a:srgbClr val="001E46"/>
                </a:solidFill>
                <a:latin typeface="Effra"/>
              </a:rPr>
              <a:t>Now:</a:t>
            </a:r>
          </a:p>
          <a:p>
            <a:pPr marL="378324" lvl="1" indent="-190484" defTabSz="457011">
              <a:defRPr/>
            </a:pPr>
            <a:r>
              <a:rPr lang="en-US" sz="1600" b="1" dirty="0">
                <a:solidFill>
                  <a:srgbClr val="004B87"/>
                </a:solidFill>
                <a:latin typeface="Effra"/>
              </a:rPr>
              <a:t>Navigating to carelink.minimed.com will take you to the mobile web application. Care Partners log in here to see the CareLink™ Connect screen.</a:t>
            </a:r>
            <a:endParaRPr lang="en-US" sz="1400" dirty="0">
              <a:solidFill>
                <a:srgbClr val="004B87"/>
              </a:solidFill>
              <a:latin typeface="Effra"/>
            </a:endParaRPr>
          </a:p>
          <a:p>
            <a:pPr marL="378324" lvl="1" indent="-190484" defTabSz="457011">
              <a:defRPr/>
            </a:pPr>
            <a:endParaRPr lang="en-US" sz="1600" dirty="0">
              <a:solidFill>
                <a:srgbClr val="004B87"/>
              </a:solidFill>
              <a:latin typeface="Effra"/>
            </a:endParaRPr>
          </a:p>
        </p:txBody>
      </p:sp>
      <p:pic>
        <p:nvPicPr>
          <p:cNvPr id="10" name="Picture 1" descr="cid:16d92d0d236619251311">
            <a:extLst>
              <a:ext uri="{FF2B5EF4-FFF2-40B4-BE49-F238E27FC236}">
                <a16:creationId xmlns:a16="http://schemas.microsoft.com/office/drawing/2014/main" id="{D3614F70-E3F6-4330-9BE3-4700E8594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9" b="16820"/>
          <a:stretch>
            <a:fillRect/>
          </a:stretch>
        </p:blipFill>
        <p:spPr bwMode="auto">
          <a:xfrm>
            <a:off x="6536528" y="3800955"/>
            <a:ext cx="1542749" cy="23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16d92d0e774c5d865322">
            <a:extLst>
              <a:ext uri="{FF2B5EF4-FFF2-40B4-BE49-F238E27FC236}">
                <a16:creationId xmlns:a16="http://schemas.microsoft.com/office/drawing/2014/main" id="{A818F933-4D08-4086-9E72-9A975F776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3" b="26895"/>
          <a:stretch/>
        </p:blipFill>
        <p:spPr bwMode="auto">
          <a:xfrm>
            <a:off x="3352402" y="3816998"/>
            <a:ext cx="1539577" cy="234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FFB85F-745A-4E04-9D4D-532733F0F8CC}"/>
              </a:ext>
            </a:extLst>
          </p:cNvPr>
          <p:cNvCxnSpPr>
            <a:cxnSpLocks/>
          </p:cNvCxnSpPr>
          <p:nvPr/>
        </p:nvCxnSpPr>
        <p:spPr>
          <a:xfrm>
            <a:off x="4652387" y="6892020"/>
            <a:ext cx="2813538" cy="0"/>
          </a:xfrm>
          <a:prstGeom prst="straightConnector1">
            <a:avLst/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A4A31C-E6F6-477F-9887-36353F07A3BB}"/>
              </a:ext>
            </a:extLst>
          </p:cNvPr>
          <p:cNvCxnSpPr>
            <a:cxnSpLocks/>
          </p:cNvCxnSpPr>
          <p:nvPr/>
        </p:nvCxnSpPr>
        <p:spPr>
          <a:xfrm>
            <a:off x="5214493" y="5003843"/>
            <a:ext cx="993802" cy="0"/>
          </a:xfrm>
          <a:prstGeom prst="straightConnector1">
            <a:avLst/>
          </a:prstGeom>
          <a:ln w="57150" cap="sq">
            <a:solidFill>
              <a:srgbClr val="FFC000"/>
            </a:solidFill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563ED-A5C3-49D5-910D-57AEE21AD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029">
              <a:defRPr/>
            </a:pPr>
            <a:r>
              <a:rPr lang="en-GB">
                <a:solidFill>
                  <a:srgbClr val="FFFFFF"/>
                </a:solidFill>
                <a:latin typeface="Effra"/>
              </a:rPr>
              <a:t>CARELINK HYPERCARE 2019  |   October 24, 2019   |   Confidential, for internal use only</a:t>
            </a:r>
            <a:endParaRPr lang="en-US">
              <a:solidFill>
                <a:srgbClr val="FFFFFF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25054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E941-B874-4C1E-A3CC-079DAD62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9" y="414571"/>
            <a:ext cx="11430000" cy="304800"/>
          </a:xfrm>
        </p:spPr>
        <p:txBody>
          <a:bodyPr/>
          <a:lstStyle/>
          <a:p>
            <a:r>
              <a:rPr lang="en-US" sz="2333" dirty="0" err="1"/>
              <a:t>CareLink</a:t>
            </a:r>
            <a:r>
              <a:rPr lang="en-US" sz="2333" dirty="0"/>
              <a:t> Personal 14.0 - Care partner registration &amp; ACCESS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6E8AF6-F7D4-41E1-BD15-61B91A50A122}"/>
              </a:ext>
            </a:extLst>
          </p:cNvPr>
          <p:cNvSpPr/>
          <p:nvPr/>
        </p:nvSpPr>
        <p:spPr>
          <a:xfrm>
            <a:off x="2213806" y="799294"/>
            <a:ext cx="9144000" cy="1132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defTabSz="685773">
              <a:defRPr/>
            </a:pPr>
            <a:r>
              <a:rPr lang="en-US" sz="1350" dirty="0">
                <a:solidFill>
                  <a:srgbClr val="000000"/>
                </a:solidFill>
                <a:latin typeface="Effra"/>
              </a:rPr>
              <a:t>OLD WAY - tedious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134806-4522-4BFD-A6A1-CB0B042023C1}"/>
              </a:ext>
            </a:extLst>
          </p:cNvPr>
          <p:cNvSpPr/>
          <p:nvPr/>
        </p:nvSpPr>
        <p:spPr>
          <a:xfrm>
            <a:off x="2213806" y="2077662"/>
            <a:ext cx="9144000" cy="3981044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defTabSz="685773">
              <a:defRPr/>
            </a:pPr>
            <a:r>
              <a:rPr lang="en-US" sz="1350" dirty="0">
                <a:solidFill>
                  <a:srgbClr val="001E46"/>
                </a:solidFill>
                <a:latin typeface="Effra"/>
              </a:rPr>
              <a:t>NEW WAY - streamlined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695304-7AE8-4C50-984F-86A05D4D021F}"/>
              </a:ext>
            </a:extLst>
          </p:cNvPr>
          <p:cNvGraphicFramePr>
            <a:graphicFrameLocks noGrp="1"/>
          </p:cNvGraphicFramePr>
          <p:nvPr/>
        </p:nvGraphicFramePr>
        <p:xfrm>
          <a:off x="2323232" y="1132245"/>
          <a:ext cx="8923959" cy="70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551">
                  <a:extLst>
                    <a:ext uri="{9D8B030D-6E8A-4147-A177-3AD203B41FA5}">
                      <a16:colId xmlns:a16="http://schemas.microsoft.com/office/drawing/2014/main" val="368242530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val="3026948023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val="3505718370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val="871917028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val="3971780560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val="2384146183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val="1923643562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val="2263751203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val="3244985605"/>
                    </a:ext>
                  </a:extLst>
                </a:gridCol>
              </a:tblGrid>
              <a:tr h="705808"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Patient creates CL account, </a:t>
                      </a:r>
                      <a:b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if none prior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ctr" defTabSz="3839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Patient creates </a:t>
                      </a:r>
                      <a:b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ID + temp PWD </a:t>
                      </a:r>
                      <a:b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for Partner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ctr" defTabSz="3839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Patient informs partner of </a:t>
                      </a:r>
                      <a:b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ID + </a:t>
                      </a:r>
                      <a:r>
                        <a:rPr lang="en-US" sz="900" b="0" dirty="0" err="1">
                          <a:solidFill>
                            <a:srgbClr val="000000"/>
                          </a:solidFill>
                          <a:latin typeface="+mn-lt"/>
                        </a:rPr>
                        <a:t>tPWD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  <a:p>
                      <a:pPr marL="0" marR="0" lvl="0" indent="0" algn="ctr" defTabSz="3839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Partner logs on CL-site w/</a:t>
                      </a:r>
                      <a:b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 ID + </a:t>
                      </a:r>
                      <a:r>
                        <a:rPr lang="en-US" sz="900" b="0" dirty="0" err="1">
                          <a:solidFill>
                            <a:srgbClr val="000000"/>
                          </a:solidFill>
                          <a:latin typeface="+mn-lt"/>
                        </a:rPr>
                        <a:t>tPWD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  <a:p>
                      <a:pPr marL="0" marR="0" lvl="0" indent="0" algn="ctr" defTabSz="3839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Partner creates new account </a:t>
                      </a:r>
                      <a:b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on CL-site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Partner changes PWD </a:t>
                      </a:r>
                      <a:b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(ID permanent) </a:t>
                      </a: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  <a:p>
                      <a:pPr marL="0" marR="0" lvl="0" indent="0" algn="ctr" defTabSz="3839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CareLink sends access request to patient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Patient grants access to Partner</a:t>
                      </a: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Patient repeats 1-7 for </a:t>
                      </a:r>
                      <a:r>
                        <a:rPr lang="en-US" sz="900" b="1" i="1" u="sng" dirty="0">
                          <a:solidFill>
                            <a:srgbClr val="000000"/>
                          </a:solidFill>
                          <a:latin typeface="+mn-lt"/>
                        </a:rPr>
                        <a:t>every</a:t>
                      </a: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 new  Partner </a:t>
                      </a:r>
                      <a:b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(up to 5)</a:t>
                      </a: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26597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452C2A-E0B0-47E6-8952-82AF23E72EB5}"/>
              </a:ext>
            </a:extLst>
          </p:cNvPr>
          <p:cNvGraphicFramePr>
            <a:graphicFrameLocks noGrp="1"/>
          </p:cNvGraphicFramePr>
          <p:nvPr/>
        </p:nvGraphicFramePr>
        <p:xfrm>
          <a:off x="2322836" y="2404290"/>
          <a:ext cx="8924355" cy="70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871">
                  <a:extLst>
                    <a:ext uri="{9D8B030D-6E8A-4147-A177-3AD203B41FA5}">
                      <a16:colId xmlns:a16="http://schemas.microsoft.com/office/drawing/2014/main" val="3026948023"/>
                    </a:ext>
                  </a:extLst>
                </a:gridCol>
                <a:gridCol w="1784871">
                  <a:extLst>
                    <a:ext uri="{9D8B030D-6E8A-4147-A177-3AD203B41FA5}">
                      <a16:colId xmlns:a16="http://schemas.microsoft.com/office/drawing/2014/main" val="3505718370"/>
                    </a:ext>
                  </a:extLst>
                </a:gridCol>
                <a:gridCol w="1784871">
                  <a:extLst>
                    <a:ext uri="{9D8B030D-6E8A-4147-A177-3AD203B41FA5}">
                      <a16:colId xmlns:a16="http://schemas.microsoft.com/office/drawing/2014/main" val="871917028"/>
                    </a:ext>
                  </a:extLst>
                </a:gridCol>
                <a:gridCol w="1784871">
                  <a:extLst>
                    <a:ext uri="{9D8B030D-6E8A-4147-A177-3AD203B41FA5}">
                      <a16:colId xmlns:a16="http://schemas.microsoft.com/office/drawing/2014/main" val="3971780560"/>
                    </a:ext>
                  </a:extLst>
                </a:gridCol>
                <a:gridCol w="1784871">
                  <a:extLst>
                    <a:ext uri="{9D8B030D-6E8A-4147-A177-3AD203B41FA5}">
                      <a16:colId xmlns:a16="http://schemas.microsoft.com/office/drawing/2014/main" val="3244985605"/>
                    </a:ext>
                  </a:extLst>
                </a:gridCol>
              </a:tblGrid>
              <a:tr h="705808"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  <a:p>
                      <a:pPr marL="0" marR="0" lvl="0" indent="0" algn="ctr" defTabSz="3839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Patient creates account on </a:t>
                      </a:r>
                      <a:b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CL-site, if none prior  </a:t>
                      </a: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Partner creates new account </a:t>
                      </a:r>
                      <a:b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on CL-site, including ID + PWD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ctr" defTabSz="3839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CareLink sends access request to patient by entering patient ID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Patient grants access to Partner</a:t>
                      </a: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Patient repeats </a:t>
                      </a:r>
                      <a:r>
                        <a:rPr lang="en-US" sz="900" b="1" i="1" u="sng" dirty="0">
                          <a:solidFill>
                            <a:srgbClr val="000000"/>
                          </a:solidFill>
                          <a:latin typeface="+mn-lt"/>
                        </a:rPr>
                        <a:t>step 4 only </a:t>
                      </a:r>
                      <a:b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for every new  Partner </a:t>
                      </a:r>
                      <a:b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(up to 5 followers)</a:t>
                      </a: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26597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024A2C6-F075-4112-88B9-214EE8DAF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572" y="3115759"/>
            <a:ext cx="1552575" cy="2762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8D96B9-5234-4C80-8F24-39C5C05D6B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5" t="27960" r="3763" b="27886"/>
          <a:stretch/>
        </p:blipFill>
        <p:spPr>
          <a:xfrm>
            <a:off x="6868936" y="4140637"/>
            <a:ext cx="1421829" cy="12196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A1150F-5458-41A3-B248-8D45DE7400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880"/>
          <a:stretch/>
        </p:blipFill>
        <p:spPr>
          <a:xfrm>
            <a:off x="8745143" y="3115761"/>
            <a:ext cx="1550486" cy="27285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A9DB15-9C74-4E61-A69B-CBD2F507F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985" y="3115760"/>
            <a:ext cx="1550486" cy="2766924"/>
          </a:xfrm>
          <a:prstGeom prst="rect">
            <a:avLst/>
          </a:prstGeom>
        </p:spPr>
      </p:pic>
      <p:pic>
        <p:nvPicPr>
          <p:cNvPr id="20" name="Picture 2" descr="Related image">
            <a:extLst>
              <a:ext uri="{FF2B5EF4-FFF2-40B4-BE49-F238E27FC236}">
                <a16:creationId xmlns:a16="http://schemas.microsoft.com/office/drawing/2014/main" id="{70192A76-FC25-4FA6-92F0-229E80F5D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84" y="5527543"/>
            <a:ext cx="700932" cy="7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DA45DC-B238-42AB-A69E-4CFAA5B2CB19}"/>
              </a:ext>
            </a:extLst>
          </p:cNvPr>
          <p:cNvSpPr/>
          <p:nvPr/>
        </p:nvSpPr>
        <p:spPr>
          <a:xfrm>
            <a:off x="-458892" y="999003"/>
            <a:ext cx="2807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058" lvl="2" defTabSz="457029">
              <a:defRPr/>
            </a:pPr>
            <a:r>
              <a:rPr lang="en-US" sz="4000" b="1" dirty="0">
                <a:solidFill>
                  <a:srgbClr val="001E46"/>
                </a:solidFill>
                <a:latin typeface="Effra"/>
              </a:rPr>
              <a:t>OLD</a:t>
            </a:r>
            <a:endParaRPr lang="en-US" sz="4000" b="1" i="1" dirty="0">
              <a:solidFill>
                <a:srgbClr val="001E46"/>
              </a:solidFill>
              <a:latin typeface="Effr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CD1506-4A32-4F47-A364-4EF84692A300}"/>
              </a:ext>
            </a:extLst>
          </p:cNvPr>
          <p:cNvSpPr/>
          <p:nvPr/>
        </p:nvSpPr>
        <p:spPr>
          <a:xfrm>
            <a:off x="-458892" y="2262053"/>
            <a:ext cx="2807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058" lvl="2" defTabSz="457029">
              <a:defRPr/>
            </a:pPr>
            <a:r>
              <a:rPr lang="en-US" sz="4000" b="1" i="1" dirty="0">
                <a:solidFill>
                  <a:srgbClr val="001E46"/>
                </a:solidFill>
                <a:latin typeface="Effra"/>
              </a:rPr>
              <a:t>NEW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837F56-2C12-4DFD-8E38-C1FB3BB9FE38}"/>
              </a:ext>
            </a:extLst>
          </p:cNvPr>
          <p:cNvCxnSpPr>
            <a:cxnSpLocks/>
          </p:cNvCxnSpPr>
          <p:nvPr/>
        </p:nvCxnSpPr>
        <p:spPr>
          <a:xfrm>
            <a:off x="1218618" y="1706889"/>
            <a:ext cx="0" cy="555164"/>
          </a:xfrm>
          <a:prstGeom prst="straightConnector1">
            <a:avLst/>
          </a:prstGeom>
          <a:ln w="57150" cap="sq">
            <a:solidFill>
              <a:srgbClr val="FFC000"/>
            </a:solidFill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55C62BF-BD5B-41C3-B009-9803AF48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760">
              <a:defRPr/>
            </a:pPr>
            <a:r>
              <a:rPr lang="en-GB">
                <a:solidFill>
                  <a:srgbClr val="FFFFFF"/>
                </a:solidFill>
                <a:latin typeface="Effra"/>
              </a:rPr>
              <a:t>CARELINK HYPERCARE 2019  |   October 24, 2019   |   Confidential, for internal use only</a:t>
            </a:r>
            <a:endParaRPr lang="en-US" dirty="0">
              <a:solidFill>
                <a:srgbClr val="FFFFFF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1477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E941-B874-4C1E-A3CC-079DAD62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9" y="414571"/>
            <a:ext cx="11430000" cy="304800"/>
          </a:xfrm>
        </p:spPr>
        <p:txBody>
          <a:bodyPr/>
          <a:lstStyle/>
          <a:p>
            <a:r>
              <a:rPr lang="en-US" sz="2333" dirty="0" err="1"/>
              <a:t>CareLink</a:t>
            </a:r>
            <a:r>
              <a:rPr lang="en-US" sz="2333" dirty="0"/>
              <a:t> Personal 14.0 - Care partner registration &amp; ACCESS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6EFEAB-3342-4417-A639-2421DE14234F}"/>
              </a:ext>
            </a:extLst>
          </p:cNvPr>
          <p:cNvSpPr txBox="1">
            <a:spLocks/>
          </p:cNvSpPr>
          <p:nvPr/>
        </p:nvSpPr>
        <p:spPr>
          <a:xfrm>
            <a:off x="478970" y="783239"/>
            <a:ext cx="11430000" cy="4332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02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333" b="1" i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80842">
              <a:defRPr/>
            </a:pPr>
            <a:r>
              <a:rPr lang="en-US" sz="1800" dirty="0">
                <a:solidFill>
                  <a:srgbClr val="001E46"/>
                </a:solidFill>
                <a:latin typeface="Effra"/>
              </a:rPr>
              <a:t>Care Partners can register through CareLink™ Personal website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DD3F4-A89B-45E2-90A5-E5221AE51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91" y="1216490"/>
            <a:ext cx="8124418" cy="482185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0F3BF-42B6-4104-AA70-4EF6B5A1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760">
              <a:defRPr/>
            </a:pPr>
            <a:r>
              <a:rPr lang="en-GB">
                <a:solidFill>
                  <a:srgbClr val="FFFFFF"/>
                </a:solidFill>
                <a:latin typeface="Effra"/>
              </a:rPr>
              <a:t>CARELINK HYPERCARE 2019  |   October 24, 2019   |   Confidential, for internal use only</a:t>
            </a:r>
            <a:endParaRPr lang="en-US" dirty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D51BD-5570-42A6-8E83-C3C0D4DCFD12}"/>
              </a:ext>
            </a:extLst>
          </p:cNvPr>
          <p:cNvSpPr txBox="1"/>
          <p:nvPr/>
        </p:nvSpPr>
        <p:spPr>
          <a:xfrm>
            <a:off x="4941455" y="3024910"/>
            <a:ext cx="4410364" cy="12469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lIns="0" tIns="0" rIns="0" bIns="0" rtlCol="0" anchor="t" anchorCtr="0">
            <a:noAutofit/>
          </a:bodyPr>
          <a:lstStyle/>
          <a:p>
            <a:pPr marL="96569" indent="-96569" defTabSz="457029">
              <a:lnSpc>
                <a:spcPts val="1583"/>
              </a:lnSpc>
              <a:buFont typeface="Wingdings" charset="2"/>
              <a:buChar char="§"/>
              <a:defRPr/>
            </a:pPr>
            <a:endParaRPr lang="en-GB" sz="1333" dirty="0">
              <a:solidFill>
                <a:srgbClr val="001E46"/>
              </a:solidFill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18425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D881B9-3F98-44E1-A632-28EC37CEA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029">
              <a:defRPr/>
            </a:pPr>
            <a:r>
              <a:rPr lang="en-GB">
                <a:solidFill>
                  <a:srgbClr val="FFFFFF"/>
                </a:solidFill>
                <a:latin typeface="Effra"/>
              </a:rPr>
              <a:t>CARELINK HYPERCARE 2019  |   October 24, 2019   |   Confidential, for internal use only</a:t>
            </a:r>
            <a:endParaRPr lang="en-US">
              <a:solidFill>
                <a:srgbClr val="FFFFFF"/>
              </a:solidFill>
              <a:latin typeface="Effr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306DD-12C2-400F-9FD0-72B50811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CareLink Personal 14.0 - Care partner registration &amp; ACCESS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2D42D-41CD-44C9-9636-61CEFB431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Care Partner then does the below the same as a patient account set up</a:t>
            </a:r>
          </a:p>
          <a:p>
            <a:endParaRPr lang="en-GB" dirty="0"/>
          </a:p>
          <a:p>
            <a:pPr lvl="1"/>
            <a:r>
              <a:rPr lang="en-GB" dirty="0"/>
              <a:t>Goes through consents </a:t>
            </a:r>
          </a:p>
          <a:p>
            <a:pPr lvl="1"/>
            <a:r>
              <a:rPr lang="en-GB" dirty="0"/>
              <a:t>Selects Username and Password</a:t>
            </a:r>
          </a:p>
          <a:p>
            <a:pPr lvl="1"/>
            <a:r>
              <a:rPr lang="en-GB" dirty="0"/>
              <a:t>Registers email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91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E941-B874-4C1E-A3CC-079DAD62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9" y="414571"/>
            <a:ext cx="11430000" cy="304800"/>
          </a:xfrm>
        </p:spPr>
        <p:txBody>
          <a:bodyPr/>
          <a:lstStyle/>
          <a:p>
            <a:r>
              <a:rPr lang="en-US" sz="2333" dirty="0" err="1"/>
              <a:t>CareLink</a:t>
            </a:r>
            <a:r>
              <a:rPr lang="en-US" sz="2333" dirty="0"/>
              <a:t> Personal 14.0 - Care partner registration &amp; ACCESS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6EFEAB-3342-4417-A639-2421DE14234F}"/>
              </a:ext>
            </a:extLst>
          </p:cNvPr>
          <p:cNvSpPr txBox="1">
            <a:spLocks/>
          </p:cNvSpPr>
          <p:nvPr/>
        </p:nvSpPr>
        <p:spPr>
          <a:xfrm>
            <a:off x="478970" y="783239"/>
            <a:ext cx="11430000" cy="4332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02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333" b="1" i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80842">
              <a:defRPr/>
            </a:pPr>
            <a:r>
              <a:rPr lang="en-US" sz="1800" dirty="0">
                <a:solidFill>
                  <a:srgbClr val="001E46"/>
                </a:solidFill>
                <a:latin typeface="Effra"/>
              </a:rPr>
              <a:t>Care Partners login &amp; request linking with patient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AE40B-C940-4703-A39E-CF2B13B12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902" y="1216490"/>
            <a:ext cx="7615657" cy="50263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034DB-B0CF-436D-B968-CE849E88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760">
              <a:defRPr/>
            </a:pPr>
            <a:r>
              <a:rPr lang="en-GB">
                <a:solidFill>
                  <a:srgbClr val="FFFFFF"/>
                </a:solidFill>
                <a:latin typeface="Effra"/>
              </a:rPr>
              <a:t>CARELINK HYPERCARE 2019  |   October 24, 2019   |   Confidential, for internal use only</a:t>
            </a:r>
            <a:endParaRPr lang="en-US" dirty="0">
              <a:solidFill>
                <a:srgbClr val="FFFFFF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41126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E941-B874-4C1E-A3CC-079DAD62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9" y="414571"/>
            <a:ext cx="11430000" cy="304800"/>
          </a:xfrm>
        </p:spPr>
        <p:txBody>
          <a:bodyPr/>
          <a:lstStyle/>
          <a:p>
            <a:r>
              <a:rPr lang="en-US" sz="2333" dirty="0" err="1"/>
              <a:t>CareLink</a:t>
            </a:r>
            <a:r>
              <a:rPr lang="en-US" sz="2333" dirty="0"/>
              <a:t> Personal 14.0 - Care partner registration &amp; ACCESS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6EFEAB-3342-4417-A639-2421DE14234F}"/>
              </a:ext>
            </a:extLst>
          </p:cNvPr>
          <p:cNvSpPr txBox="1">
            <a:spLocks/>
          </p:cNvSpPr>
          <p:nvPr/>
        </p:nvSpPr>
        <p:spPr>
          <a:xfrm>
            <a:off x="478970" y="783239"/>
            <a:ext cx="11430000" cy="4332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02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333" b="1" i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80842">
              <a:defRPr/>
            </a:pPr>
            <a:r>
              <a:rPr lang="en-US" sz="1800" dirty="0">
                <a:solidFill>
                  <a:srgbClr val="001E46"/>
                </a:solidFill>
                <a:latin typeface="Effra"/>
              </a:rPr>
              <a:t>Linking request sent – Patient account will receive an email notification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D5016-561D-4490-BD9D-56B3F8CF6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504" y="1122364"/>
            <a:ext cx="7662993" cy="50465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AF80D-FEAB-488F-8C0D-B6CA7C9B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760">
              <a:defRPr/>
            </a:pPr>
            <a:r>
              <a:rPr lang="en-GB">
                <a:solidFill>
                  <a:srgbClr val="FFFFFF"/>
                </a:solidFill>
                <a:latin typeface="Effra"/>
              </a:rPr>
              <a:t>CARELINK HYPERCARE 2019  |   October 24, 2019   |   Confidential, for internal use only</a:t>
            </a:r>
            <a:endParaRPr lang="en-US" dirty="0">
              <a:solidFill>
                <a:srgbClr val="FFFFFF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146809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A81D7D-976E-41B3-A5FB-47925CE505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029">
              <a:defRPr/>
            </a:pPr>
            <a:r>
              <a:rPr lang="en-GB">
                <a:solidFill>
                  <a:srgbClr val="FFFFFF"/>
                </a:solidFill>
                <a:latin typeface="Effra"/>
              </a:rPr>
              <a:t>CARELINK HYPERCARE 2019  |   October 24, 2019   |   Confidential, for internal use only</a:t>
            </a:r>
            <a:endParaRPr lang="en-US">
              <a:solidFill>
                <a:srgbClr val="FFFFFF"/>
              </a:solidFill>
              <a:latin typeface="Effr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0096BA-466F-4779-8197-45FFBB71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Then approves or Rejects request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35D17-067A-46AC-BD4A-0BFA9FB2D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Patient Account will have a notification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48806-4755-44B5-BBB0-6AE8FCE8E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902" y="1654166"/>
            <a:ext cx="4143892" cy="9366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B2044E-225F-4045-9AF2-1E3069E61987}"/>
              </a:ext>
            </a:extLst>
          </p:cNvPr>
          <p:cNvCxnSpPr/>
          <p:nvPr/>
        </p:nvCxnSpPr>
        <p:spPr>
          <a:xfrm>
            <a:off x="4600575" y="1533525"/>
            <a:ext cx="971550" cy="504825"/>
          </a:xfrm>
          <a:prstGeom prst="straightConnector1">
            <a:avLst/>
          </a:prstGeom>
          <a:ln w="12700" cap="sq">
            <a:solidFill>
              <a:srgbClr val="FF0000"/>
            </a:solidFill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9DF8369-472B-4A97-A6E4-F620C4450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902" y="2856960"/>
            <a:ext cx="4143892" cy="1167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8B50D4-62D4-4E86-A713-5C812785F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405" y="1626048"/>
            <a:ext cx="6010943" cy="459377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30FA90C-072D-4D6A-BB10-27F522F19D52}"/>
              </a:ext>
            </a:extLst>
          </p:cNvPr>
          <p:cNvSpPr/>
          <p:nvPr/>
        </p:nvSpPr>
        <p:spPr>
          <a:xfrm rot="8791474">
            <a:off x="8466925" y="2865643"/>
            <a:ext cx="1704975" cy="6477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7029">
              <a:defRPr/>
            </a:pPr>
            <a:endParaRPr lang="en-GB" sz="1833" dirty="0">
              <a:solidFill>
                <a:srgbClr val="FFFFFF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802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45928-3745-40F6-BFDF-1A1586B9FF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029">
              <a:defRPr/>
            </a:pPr>
            <a:r>
              <a:rPr lang="en-GB">
                <a:solidFill>
                  <a:srgbClr val="FFFFFF"/>
                </a:solidFill>
                <a:latin typeface="Effra"/>
              </a:rPr>
              <a:t>CARELINK HYPERCARE 2019  |   October 24, 2019   |   Confidential, for internal use only</a:t>
            </a:r>
            <a:endParaRPr lang="en-US">
              <a:solidFill>
                <a:srgbClr val="FFFFFF"/>
              </a:solidFill>
              <a:latin typeface="Effr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29500D-E19F-45BA-8EBD-E46780E1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Options once Linked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1DEF1-AC33-4CC5-87D3-BF91CDFAF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D2250-DD86-47C2-A915-83F32F993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032" y="2284767"/>
            <a:ext cx="8436507" cy="191777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5D0C9D2-963B-46A7-9F19-346A74715EB8}"/>
              </a:ext>
            </a:extLst>
          </p:cNvPr>
          <p:cNvSpPr/>
          <p:nvPr/>
        </p:nvSpPr>
        <p:spPr>
          <a:xfrm rot="14615116">
            <a:off x="6072539" y="4753269"/>
            <a:ext cx="1720273" cy="40409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7029">
              <a:defRPr/>
            </a:pPr>
            <a:endParaRPr lang="en-GB" sz="1833" dirty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0CF4B56-8CA6-45C3-934A-66FA07A75549}"/>
              </a:ext>
            </a:extLst>
          </p:cNvPr>
          <p:cNvSpPr/>
          <p:nvPr/>
        </p:nvSpPr>
        <p:spPr>
          <a:xfrm rot="3739134">
            <a:off x="7145309" y="2078441"/>
            <a:ext cx="1720273" cy="40409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7029">
              <a:defRPr/>
            </a:pPr>
            <a:endParaRPr lang="en-GB" sz="1833" dirty="0">
              <a:solidFill>
                <a:srgbClr val="FFFFFF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32978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d4O9Z0RV.sxnbG7QUnR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p-adv-lt-16x9-ppt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>
          <a:defRPr sz="16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err="1" smtClean="0">
            <a:cs typeface="Effr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dt_ppt_adv_wde_lt_160325" id="{B0873419-1C5B-4196-BA6B-77F3D0CFEEE5}" vid="{F9547A9E-AA9F-44F6-9C86-8E3C32AE80D2}"/>
    </a:ext>
  </a:extLst>
</a:theme>
</file>

<file path=ppt/theme/theme3.xml><?xml version="1.0" encoding="utf-8"?>
<a:theme xmlns:a="http://schemas.openxmlformats.org/drawingml/2006/main" name="3_Content">
  <a:themeElements>
    <a:clrScheme name="Medtronic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dt_ppt_bas_wde_dk_160325" id="{C302049F-D6FE-4D04-B045-6055159337DB}" vid="{2DA3B101-68E4-49C8-A776-D0494AE1FB86}"/>
    </a:ext>
  </a:extLst>
</a:theme>
</file>

<file path=ppt/theme/theme4.xml><?xml version="1.0" encoding="utf-8"?>
<a:theme xmlns:a="http://schemas.openxmlformats.org/drawingml/2006/main" name="Advanced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dt_ppt_adv_wde_dk_160325" id="{2825A09E-6501-4F44-8833-8C8AFBBA4AF2}" vid="{AE40561D-47D3-4B0D-9B01-9CE73900A610}"/>
    </a:ext>
  </a:extLst>
</a:theme>
</file>

<file path=ppt/theme/theme5.xml><?xml version="1.0" encoding="utf-8"?>
<a:theme xmlns:a="http://schemas.openxmlformats.org/drawingml/2006/main" name="Medtronic Theme light">
  <a:themeElements>
    <a:clrScheme name="Medtronic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dtronic Theme light" id="{A343988A-AF5D-4AF7-AC84-6034EFB07E33}" vid="{56D6661A-F112-4F7A-8FB4-574D708AE341}"/>
    </a:ext>
  </a:extLst>
</a:theme>
</file>

<file path=ppt/theme/theme6.xml><?xml version="1.0" encoding="utf-8"?>
<a:theme xmlns:a="http://schemas.openxmlformats.org/drawingml/2006/main" name="54_temp-basic-lt-16x9-ppt (2)">
  <a:themeElements>
    <a:clrScheme name="Medtronic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dt_ppt_bas_wde_lt_160325" id="{34A03680-B925-48EF-B68A-C4AAEF4FDA13}" vid="{2B6C0512-0678-48E4-AB06-9B1F155A73D3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Widescreen</PresentationFormat>
  <Paragraphs>75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Effra</vt:lpstr>
      <vt:lpstr>Effra Light</vt:lpstr>
      <vt:lpstr>Wingdings</vt:lpstr>
      <vt:lpstr>Office Theme</vt:lpstr>
      <vt:lpstr>3_temp-adv-lt-16x9-ppt</vt:lpstr>
      <vt:lpstr>3_Content</vt:lpstr>
      <vt:lpstr>Advanced</vt:lpstr>
      <vt:lpstr>Medtronic Theme light</vt:lpstr>
      <vt:lpstr>54_temp-basic-lt-16x9-ppt (2)</vt:lpstr>
      <vt:lpstr>think-cell Slide</vt:lpstr>
      <vt:lpstr>PowerPoint Presentation</vt:lpstr>
      <vt:lpstr>CareLink personal 14.0</vt:lpstr>
      <vt:lpstr>CareLink Personal 14.0 - Care partner registration &amp; ACCESS</vt:lpstr>
      <vt:lpstr>CareLink Personal 14.0 - Care partner registration &amp; ACCESS</vt:lpstr>
      <vt:lpstr>CareLink Personal 14.0 - Care partner registration &amp; ACCESS</vt:lpstr>
      <vt:lpstr>CareLink Personal 14.0 - Care partner registration &amp; ACCESS</vt:lpstr>
      <vt:lpstr>CareLink Personal 14.0 - Care partner registration &amp; ACCESS</vt:lpstr>
      <vt:lpstr>Patient Then approves or Rejects request</vt:lpstr>
      <vt:lpstr>Patient Options once Linked</vt:lpstr>
      <vt:lpstr>To Activate SMS Alerts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Playford, Mark</dc:creator>
  <cp:lastModifiedBy>Walecka, Katarzyna</cp:lastModifiedBy>
  <cp:revision>42</cp:revision>
  <dcterms:created xsi:type="dcterms:W3CDTF">2020-02-13T11:27:00Z</dcterms:created>
  <dcterms:modified xsi:type="dcterms:W3CDTF">2020-03-10T09:50:47Z</dcterms:modified>
</cp:coreProperties>
</file>